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603" r:id="rId6"/>
    <p:sldId id="748" r:id="rId7"/>
    <p:sldId id="749" r:id="rId8"/>
    <p:sldId id="752" r:id="rId9"/>
    <p:sldId id="751" r:id="rId10"/>
    <p:sldId id="753" r:id="rId11"/>
    <p:sldId id="754" r:id="rId12"/>
    <p:sldId id="755" r:id="rId13"/>
    <p:sldId id="756" r:id="rId14"/>
    <p:sldId id="757" r:id="rId15"/>
    <p:sldId id="758" r:id="rId16"/>
    <p:sldId id="759" r:id="rId17"/>
    <p:sldId id="760" r:id="rId18"/>
    <p:sldId id="761" r:id="rId19"/>
    <p:sldId id="750" r:id="rId20"/>
    <p:sldId id="741" r:id="rId21"/>
    <p:sldId id="742" r:id="rId22"/>
    <p:sldId id="743" r:id="rId23"/>
    <p:sldId id="744" r:id="rId24"/>
    <p:sldId id="745" r:id="rId25"/>
    <p:sldId id="746" r:id="rId26"/>
    <p:sldId id="747" r:id="rId27"/>
    <p:sldId id="765" r:id="rId28"/>
    <p:sldId id="766" r:id="rId29"/>
    <p:sldId id="673" r:id="rId30"/>
    <p:sldId id="762" r:id="rId31"/>
    <p:sldId id="658" r:id="rId32"/>
    <p:sldId id="317" r:id="rId33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A"/>
    <a:srgbClr val="8D8D8B"/>
    <a:srgbClr val="2756A1"/>
    <a:srgbClr val="EAEAF0"/>
    <a:srgbClr val="666146"/>
    <a:srgbClr val="BDB89E"/>
    <a:srgbClr val="342734"/>
    <a:srgbClr val="104862"/>
    <a:srgbClr val="13501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133A67-796F-436C-AEDA-E62B494ADF3A}" v="69" dt="2025-02-14T03:04:23.2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9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ny Pang" userId="f29ed442-93a4-4944-b5b1-460c2e2ad4cd" providerId="ADAL" clId="{CA133A67-796F-436C-AEDA-E62B494ADF3A}"/>
    <pc:docChg chg="undo redo custSel addSld delSld modSld sldOrd">
      <pc:chgData name="Danny Pang" userId="f29ed442-93a4-4944-b5b1-460c2e2ad4cd" providerId="ADAL" clId="{CA133A67-796F-436C-AEDA-E62B494ADF3A}" dt="2025-02-14T03:08:41.019" v="1289" actId="1076"/>
      <pc:docMkLst>
        <pc:docMk/>
      </pc:docMkLst>
      <pc:sldChg chg="modSp mod">
        <pc:chgData name="Danny Pang" userId="f29ed442-93a4-4944-b5b1-460c2e2ad4cd" providerId="ADAL" clId="{CA133A67-796F-436C-AEDA-E62B494ADF3A}" dt="2025-01-27T03:42:09.224" v="8" actId="14100"/>
        <pc:sldMkLst>
          <pc:docMk/>
          <pc:sldMk cId="4232308406" sldId="256"/>
        </pc:sldMkLst>
        <pc:spChg chg="mod">
          <ac:chgData name="Danny Pang" userId="f29ed442-93a4-4944-b5b1-460c2e2ad4cd" providerId="ADAL" clId="{CA133A67-796F-436C-AEDA-E62B494ADF3A}" dt="2025-01-27T03:42:09.224" v="8" actId="14100"/>
          <ac:spMkLst>
            <pc:docMk/>
            <pc:sldMk cId="4232308406" sldId="256"/>
            <ac:spMk id="6" creationId="{A5ED668A-2142-19F6-AFAC-76AE57D0CAE4}"/>
          </ac:spMkLst>
        </pc:spChg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825972271" sldId="328"/>
        </pc:sldMkLst>
      </pc:sldChg>
      <pc:sldChg chg="del">
        <pc:chgData name="Danny Pang" userId="f29ed442-93a4-4944-b5b1-460c2e2ad4cd" providerId="ADAL" clId="{CA133A67-796F-436C-AEDA-E62B494ADF3A}" dt="2025-01-27T09:42:37.590" v="460" actId="47"/>
        <pc:sldMkLst>
          <pc:docMk/>
          <pc:sldMk cId="4258561881" sldId="497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550098004" sldId="564"/>
        </pc:sldMkLst>
      </pc:sldChg>
      <pc:sldChg chg="addSp modSp mod">
        <pc:chgData name="Danny Pang" userId="f29ed442-93a4-4944-b5b1-460c2e2ad4cd" providerId="ADAL" clId="{CA133A67-796F-436C-AEDA-E62B494ADF3A}" dt="2025-02-03T01:42:20.490" v="526" actId="1076"/>
        <pc:sldMkLst>
          <pc:docMk/>
          <pc:sldMk cId="1321714441" sldId="603"/>
        </pc:sldMkLst>
        <pc:spChg chg="mod">
          <ac:chgData name="Danny Pang" userId="f29ed442-93a4-4944-b5b1-460c2e2ad4cd" providerId="ADAL" clId="{CA133A67-796F-436C-AEDA-E62B494ADF3A}" dt="2025-01-27T09:12:48.676" v="64" actId="20577"/>
          <ac:spMkLst>
            <pc:docMk/>
            <pc:sldMk cId="1321714441" sldId="603"/>
            <ac:spMk id="2" creationId="{FE1F146E-DD62-42CF-8153-1C8ACDA6A943}"/>
          </ac:spMkLst>
        </pc:spChg>
        <pc:spChg chg="mod">
          <ac:chgData name="Danny Pang" userId="f29ed442-93a4-4944-b5b1-460c2e2ad4cd" providerId="ADAL" clId="{CA133A67-796F-436C-AEDA-E62B494ADF3A}" dt="2025-02-03T01:42:15.877" v="525" actId="403"/>
          <ac:spMkLst>
            <pc:docMk/>
            <pc:sldMk cId="1321714441" sldId="603"/>
            <ac:spMk id="3" creationId="{FB6DEFD0-9CA7-4C42-BEF4-E69AED558709}"/>
          </ac:spMkLst>
        </pc:spChg>
        <pc:picChg chg="add mod">
          <ac:chgData name="Danny Pang" userId="f29ed442-93a4-4944-b5b1-460c2e2ad4cd" providerId="ADAL" clId="{CA133A67-796F-436C-AEDA-E62B494ADF3A}" dt="2025-02-03T01:42:20.490" v="526" actId="1076"/>
          <ac:picMkLst>
            <pc:docMk/>
            <pc:sldMk cId="1321714441" sldId="603"/>
            <ac:picMk id="5" creationId="{802F4E4D-23D4-753C-D611-9E34DA5F31B6}"/>
          </ac:picMkLst>
        </pc:picChg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269091690" sldId="604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260966790" sldId="605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629097319" sldId="60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097713723" sldId="607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487882510" sldId="608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348917225" sldId="609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740121471" sldId="610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789804276" sldId="611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773100033" sldId="612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188604851" sldId="613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71307541" sldId="614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694649295" sldId="615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62454855" sldId="61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289398587" sldId="618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4006284308" sldId="619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558932140" sldId="620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851015120" sldId="621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604273652" sldId="62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36905573" sldId="627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4044297734" sldId="628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4243436053" sldId="629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32914348" sldId="630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386954525" sldId="631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167788421" sldId="632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019373768" sldId="635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644533888" sldId="63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175085936" sldId="637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727351103" sldId="638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349471926" sldId="639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742881307" sldId="640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75891548" sldId="641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726045252" sldId="642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988992619" sldId="643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983710878" sldId="644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286344594" sldId="645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009868825" sldId="64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106010696" sldId="647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742081770" sldId="648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695970338" sldId="649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18576131" sldId="650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96974057" sldId="651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802139143" sldId="652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374584491" sldId="653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306004766" sldId="654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822025470" sldId="655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317492331" sldId="65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38567826" sldId="657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133338135" sldId="661"/>
        </pc:sldMkLst>
      </pc:sldChg>
      <pc:sldChg chg="del">
        <pc:chgData name="Danny Pang" userId="f29ed442-93a4-4944-b5b1-460c2e2ad4cd" providerId="ADAL" clId="{CA133A67-796F-436C-AEDA-E62B494ADF3A}" dt="2025-01-27T09:42:34.630" v="459" actId="47"/>
        <pc:sldMkLst>
          <pc:docMk/>
          <pc:sldMk cId="2610541281" sldId="662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851762593" sldId="663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656847273" sldId="664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4249008739" sldId="665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709721980" sldId="66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4061963868" sldId="672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884506423" sldId="678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425662726" sldId="69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688259677" sldId="697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04989598" sldId="698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149445165" sldId="699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506068931" sldId="700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233317551" sldId="701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001951889" sldId="702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578253392" sldId="703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444915799" sldId="704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691628688" sldId="705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869903237" sldId="70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663718560" sldId="707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4238632566" sldId="708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964990160" sldId="709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710929158" sldId="710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539990361" sldId="711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288724015" sldId="712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313722795" sldId="720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218031039" sldId="730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004601174" sldId="731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893207409" sldId="732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024386171" sldId="733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996206536" sldId="734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3359660826" sldId="735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549497269" sldId="736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277174389" sldId="737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1196241437" sldId="738"/>
        </pc:sldMkLst>
      </pc:sldChg>
      <pc:sldChg chg="del">
        <pc:chgData name="Danny Pang" userId="f29ed442-93a4-4944-b5b1-460c2e2ad4cd" providerId="ADAL" clId="{CA133A67-796F-436C-AEDA-E62B494ADF3A}" dt="2025-01-27T09:42:31.146" v="458" actId="47"/>
        <pc:sldMkLst>
          <pc:docMk/>
          <pc:sldMk cId="2701834570" sldId="739"/>
        </pc:sldMkLst>
      </pc:sldChg>
      <pc:sldChg chg="modSp new mod">
        <pc:chgData name="Danny Pang" userId="f29ed442-93a4-4944-b5b1-460c2e2ad4cd" providerId="ADAL" clId="{CA133A67-796F-436C-AEDA-E62B494ADF3A}" dt="2025-02-03T01:40:23.897" v="522" actId="20577"/>
        <pc:sldMkLst>
          <pc:docMk/>
          <pc:sldMk cId="1344615491" sldId="740"/>
        </pc:sldMkLst>
        <pc:spChg chg="mod">
          <ac:chgData name="Danny Pang" userId="f29ed442-93a4-4944-b5b1-460c2e2ad4cd" providerId="ADAL" clId="{CA133A67-796F-436C-AEDA-E62B494ADF3A}" dt="2025-02-03T01:40:23.897" v="522" actId="20577"/>
          <ac:spMkLst>
            <pc:docMk/>
            <pc:sldMk cId="1344615491" sldId="740"/>
            <ac:spMk id="3" creationId="{3D01BDC6-C675-192B-1203-D7C0611EB8E8}"/>
          </ac:spMkLst>
        </pc:spChg>
      </pc:sldChg>
      <pc:sldChg chg="addSp delSp modSp add mod ord">
        <pc:chgData name="Danny Pang" userId="f29ed442-93a4-4944-b5b1-460c2e2ad4cd" providerId="ADAL" clId="{CA133A67-796F-436C-AEDA-E62B494ADF3A}" dt="2025-01-27T09:26:11.581" v="185"/>
        <pc:sldMkLst>
          <pc:docMk/>
          <pc:sldMk cId="1023112957" sldId="741"/>
        </pc:sldMkLst>
        <pc:spChg chg="add mod ord">
          <ac:chgData name="Danny Pang" userId="f29ed442-93a4-4944-b5b1-460c2e2ad4cd" providerId="ADAL" clId="{CA133A67-796F-436C-AEDA-E62B494ADF3A}" dt="2025-01-27T09:14:46.058" v="83" actId="167"/>
          <ac:spMkLst>
            <pc:docMk/>
            <pc:sldMk cId="1023112957" sldId="741"/>
            <ac:spMk id="8" creationId="{302F5D37-85B8-5953-7D37-BBE6EC182257}"/>
          </ac:spMkLst>
        </pc:spChg>
        <pc:spChg chg="add mod">
          <ac:chgData name="Danny Pang" userId="f29ed442-93a4-4944-b5b1-460c2e2ad4cd" providerId="ADAL" clId="{CA133A67-796F-436C-AEDA-E62B494ADF3A}" dt="2025-01-27T09:17:49.872" v="138" actId="1076"/>
          <ac:spMkLst>
            <pc:docMk/>
            <pc:sldMk cId="1023112957" sldId="741"/>
            <ac:spMk id="9" creationId="{679BF409-93E6-0175-8AA2-1A35F2DD383C}"/>
          </ac:spMkLst>
        </pc:spChg>
        <pc:spChg chg="add mod">
          <ac:chgData name="Danny Pang" userId="f29ed442-93a4-4944-b5b1-460c2e2ad4cd" providerId="ADAL" clId="{CA133A67-796F-436C-AEDA-E62B494ADF3A}" dt="2025-01-27T09:17:38.569" v="129" actId="113"/>
          <ac:spMkLst>
            <pc:docMk/>
            <pc:sldMk cId="1023112957" sldId="741"/>
            <ac:spMk id="10" creationId="{4419279A-42EC-AAFD-CCFC-20D41D4FC0B5}"/>
          </ac:spMkLst>
        </pc:spChg>
        <pc:spChg chg="add mod">
          <ac:chgData name="Danny Pang" userId="f29ed442-93a4-4944-b5b1-460c2e2ad4cd" providerId="ADAL" clId="{CA133A67-796F-436C-AEDA-E62B494ADF3A}" dt="2025-01-27T09:19:33.399" v="159" actId="1076"/>
          <ac:spMkLst>
            <pc:docMk/>
            <pc:sldMk cId="1023112957" sldId="741"/>
            <ac:spMk id="12" creationId="{71EB7068-B7BE-6644-6DDF-FF4C7F7102BD}"/>
          </ac:spMkLst>
        </pc:spChg>
        <pc:spChg chg="add mod">
          <ac:chgData name="Danny Pang" userId="f29ed442-93a4-4944-b5b1-460c2e2ad4cd" providerId="ADAL" clId="{CA133A67-796F-436C-AEDA-E62B494ADF3A}" dt="2025-01-27T09:19:39.069" v="162" actId="14100"/>
          <ac:spMkLst>
            <pc:docMk/>
            <pc:sldMk cId="1023112957" sldId="741"/>
            <ac:spMk id="13" creationId="{093D629D-86E1-F50F-F6D5-DCB9FCCB32B9}"/>
          </ac:spMkLst>
        </pc:spChg>
        <pc:spChg chg="add mod">
          <ac:chgData name="Danny Pang" userId="f29ed442-93a4-4944-b5b1-460c2e2ad4cd" providerId="ADAL" clId="{CA133A67-796F-436C-AEDA-E62B494ADF3A}" dt="2025-01-27T09:19:48.190" v="164" actId="14100"/>
          <ac:spMkLst>
            <pc:docMk/>
            <pc:sldMk cId="1023112957" sldId="741"/>
            <ac:spMk id="14" creationId="{3B8FDE7D-DD38-883B-279A-CDE2042455BE}"/>
          </ac:spMkLst>
        </pc:spChg>
        <pc:spChg chg="add mod">
          <ac:chgData name="Danny Pang" userId="f29ed442-93a4-4944-b5b1-460c2e2ad4cd" providerId="ADAL" clId="{CA133A67-796F-436C-AEDA-E62B494ADF3A}" dt="2025-01-27T09:19:23.476" v="156" actId="14100"/>
          <ac:spMkLst>
            <pc:docMk/>
            <pc:sldMk cId="1023112957" sldId="741"/>
            <ac:spMk id="15" creationId="{A2D996CA-893E-FB76-AE6A-CCC5EB480464}"/>
          </ac:spMkLst>
        </pc:spChg>
        <pc:spChg chg="add mod">
          <ac:chgData name="Danny Pang" userId="f29ed442-93a4-4944-b5b1-460c2e2ad4cd" providerId="ADAL" clId="{CA133A67-796F-436C-AEDA-E62B494ADF3A}" dt="2025-01-27T09:19:29.993" v="158" actId="1076"/>
          <ac:spMkLst>
            <pc:docMk/>
            <pc:sldMk cId="1023112957" sldId="741"/>
            <ac:spMk id="16" creationId="{BAA69CAF-9F39-6339-243A-6EA2B1341DB4}"/>
          </ac:spMkLst>
        </pc:spChg>
        <pc:spChg chg="add mod">
          <ac:chgData name="Danny Pang" userId="f29ed442-93a4-4944-b5b1-460c2e2ad4cd" providerId="ADAL" clId="{CA133A67-796F-436C-AEDA-E62B494ADF3A}" dt="2025-01-27T09:20:19.456" v="175" actId="207"/>
          <ac:spMkLst>
            <pc:docMk/>
            <pc:sldMk cId="1023112957" sldId="741"/>
            <ac:spMk id="17" creationId="{B289B1B4-0345-EFD1-D64B-AF2A31AC5FAD}"/>
          </ac:spMkLst>
        </pc:spChg>
        <pc:spChg chg="add mod">
          <ac:chgData name="Danny Pang" userId="f29ed442-93a4-4944-b5b1-460c2e2ad4cd" providerId="ADAL" clId="{CA133A67-796F-436C-AEDA-E62B494ADF3A}" dt="2025-01-27T09:20:41.463" v="183" actId="207"/>
          <ac:spMkLst>
            <pc:docMk/>
            <pc:sldMk cId="1023112957" sldId="741"/>
            <ac:spMk id="18" creationId="{E8C1BC2A-F50E-D9A1-6F06-395C62275C8E}"/>
          </ac:spMkLst>
        </pc:spChg>
      </pc:sldChg>
      <pc:sldChg chg="add">
        <pc:chgData name="Danny Pang" userId="f29ed442-93a4-4944-b5b1-460c2e2ad4cd" providerId="ADAL" clId="{CA133A67-796F-436C-AEDA-E62B494ADF3A}" dt="2025-01-27T09:26:46.341" v="186"/>
        <pc:sldMkLst>
          <pc:docMk/>
          <pc:sldMk cId="3887039471" sldId="742"/>
        </pc:sldMkLst>
      </pc:sldChg>
      <pc:sldChg chg="modSp add mod">
        <pc:chgData name="Danny Pang" userId="f29ed442-93a4-4944-b5b1-460c2e2ad4cd" providerId="ADAL" clId="{CA133A67-796F-436C-AEDA-E62B494ADF3A}" dt="2025-02-14T02:46:01.864" v="1041" actId="14100"/>
        <pc:sldMkLst>
          <pc:docMk/>
          <pc:sldMk cId="1866877167" sldId="743"/>
        </pc:sldMkLst>
        <pc:spChg chg="mod">
          <ac:chgData name="Danny Pang" userId="f29ed442-93a4-4944-b5b1-460c2e2ad4cd" providerId="ADAL" clId="{CA133A67-796F-436C-AEDA-E62B494ADF3A}" dt="2025-02-14T02:30:17.794" v="671" actId="120"/>
          <ac:spMkLst>
            <pc:docMk/>
            <pc:sldMk cId="1866877167" sldId="743"/>
            <ac:spMk id="3" creationId="{E20840D4-3D6F-3FC4-B490-9BF134F6E0EB}"/>
          </ac:spMkLst>
        </pc:spChg>
        <pc:spChg chg="mod">
          <ac:chgData name="Danny Pang" userId="f29ed442-93a4-4944-b5b1-460c2e2ad4cd" providerId="ADAL" clId="{CA133A67-796F-436C-AEDA-E62B494ADF3A}" dt="2025-02-14T02:46:01.864" v="1041" actId="14100"/>
          <ac:spMkLst>
            <pc:docMk/>
            <pc:sldMk cId="1866877167" sldId="743"/>
            <ac:spMk id="5" creationId="{E62AE7F6-B786-1977-1333-71AFE4EBB903}"/>
          </ac:spMkLst>
        </pc:spChg>
      </pc:sldChg>
      <pc:sldChg chg="modSp add mod">
        <pc:chgData name="Danny Pang" userId="f29ed442-93a4-4944-b5b1-460c2e2ad4cd" providerId="ADAL" clId="{CA133A67-796F-436C-AEDA-E62B494ADF3A}" dt="2025-02-14T02:46:13.257" v="1042" actId="14100"/>
        <pc:sldMkLst>
          <pc:docMk/>
          <pc:sldMk cId="1583165074" sldId="744"/>
        </pc:sldMkLst>
        <pc:spChg chg="mod">
          <ac:chgData name="Danny Pang" userId="f29ed442-93a4-4944-b5b1-460c2e2ad4cd" providerId="ADAL" clId="{CA133A67-796F-436C-AEDA-E62B494ADF3A}" dt="2025-02-14T02:30:15.450" v="670" actId="120"/>
          <ac:spMkLst>
            <pc:docMk/>
            <pc:sldMk cId="1583165074" sldId="744"/>
            <ac:spMk id="3" creationId="{1A882E36-C0FC-146F-8BD4-C5458E9A70C0}"/>
          </ac:spMkLst>
        </pc:spChg>
        <pc:spChg chg="mod">
          <ac:chgData name="Danny Pang" userId="f29ed442-93a4-4944-b5b1-460c2e2ad4cd" providerId="ADAL" clId="{CA133A67-796F-436C-AEDA-E62B494ADF3A}" dt="2025-02-14T02:46:13.257" v="1042" actId="14100"/>
          <ac:spMkLst>
            <pc:docMk/>
            <pc:sldMk cId="1583165074" sldId="744"/>
            <ac:spMk id="5" creationId="{08CF2A06-E5B7-37A2-E1E7-2003E934C10C}"/>
          </ac:spMkLst>
        </pc:spChg>
      </pc:sldChg>
      <pc:sldChg chg="modSp add mod">
        <pc:chgData name="Danny Pang" userId="f29ed442-93a4-4944-b5b1-460c2e2ad4cd" providerId="ADAL" clId="{CA133A67-796F-436C-AEDA-E62B494ADF3A}" dt="2025-02-14T02:48:39.477" v="1050" actId="20577"/>
        <pc:sldMkLst>
          <pc:docMk/>
          <pc:sldMk cId="2698851890" sldId="745"/>
        </pc:sldMkLst>
        <pc:spChg chg="mod">
          <ac:chgData name="Danny Pang" userId="f29ed442-93a4-4944-b5b1-460c2e2ad4cd" providerId="ADAL" clId="{CA133A67-796F-436C-AEDA-E62B494ADF3A}" dt="2025-02-14T02:48:39.477" v="1050" actId="20577"/>
          <ac:spMkLst>
            <pc:docMk/>
            <pc:sldMk cId="2698851890" sldId="745"/>
            <ac:spMk id="3" creationId="{09A3AE33-08F0-3090-92B9-B7B2A35ECE65}"/>
          </ac:spMkLst>
        </pc:spChg>
        <pc:spChg chg="mod">
          <ac:chgData name="Danny Pang" userId="f29ed442-93a4-4944-b5b1-460c2e2ad4cd" providerId="ADAL" clId="{CA133A67-796F-436C-AEDA-E62B494ADF3A}" dt="2025-02-14T02:46:20.621" v="1043" actId="14100"/>
          <ac:spMkLst>
            <pc:docMk/>
            <pc:sldMk cId="2698851890" sldId="745"/>
            <ac:spMk id="5" creationId="{D416D11F-7CF3-D379-7CB7-9A292B95786B}"/>
          </ac:spMkLst>
        </pc:spChg>
      </pc:sldChg>
      <pc:sldChg chg="modSp add mod">
        <pc:chgData name="Danny Pang" userId="f29ed442-93a4-4944-b5b1-460c2e2ad4cd" providerId="ADAL" clId="{CA133A67-796F-436C-AEDA-E62B494ADF3A}" dt="2025-02-14T02:48:34.796" v="1049" actId="20577"/>
        <pc:sldMkLst>
          <pc:docMk/>
          <pc:sldMk cId="500584158" sldId="746"/>
        </pc:sldMkLst>
        <pc:spChg chg="mod">
          <ac:chgData name="Danny Pang" userId="f29ed442-93a4-4944-b5b1-460c2e2ad4cd" providerId="ADAL" clId="{CA133A67-796F-436C-AEDA-E62B494ADF3A}" dt="2025-02-14T02:48:34.796" v="1049" actId="20577"/>
          <ac:spMkLst>
            <pc:docMk/>
            <pc:sldMk cId="500584158" sldId="746"/>
            <ac:spMk id="3" creationId="{FC44BB56-FA07-1C46-DBC7-90D7A191356C}"/>
          </ac:spMkLst>
        </pc:spChg>
        <pc:spChg chg="mod">
          <ac:chgData name="Danny Pang" userId="f29ed442-93a4-4944-b5b1-460c2e2ad4cd" providerId="ADAL" clId="{CA133A67-796F-436C-AEDA-E62B494ADF3A}" dt="2025-02-14T02:46:30.472" v="1044" actId="14100"/>
          <ac:spMkLst>
            <pc:docMk/>
            <pc:sldMk cId="500584158" sldId="746"/>
            <ac:spMk id="5" creationId="{A0081F19-45BC-EBC8-E4C6-1272E9F389D8}"/>
          </ac:spMkLst>
        </pc:spChg>
        <pc:spChg chg="mod">
          <ac:chgData name="Danny Pang" userId="f29ed442-93a4-4944-b5b1-460c2e2ad4cd" providerId="ADAL" clId="{CA133A67-796F-436C-AEDA-E62B494ADF3A}" dt="2025-02-11T02:38:03.239" v="589" actId="20577"/>
          <ac:spMkLst>
            <pc:docMk/>
            <pc:sldMk cId="500584158" sldId="746"/>
            <ac:spMk id="9" creationId="{69B7B2A1-A7B9-AAD8-C4AF-E99D94DEF93F}"/>
          </ac:spMkLst>
        </pc:spChg>
      </pc:sldChg>
      <pc:sldChg chg="modSp add mod">
        <pc:chgData name="Danny Pang" userId="f29ed442-93a4-4944-b5b1-460c2e2ad4cd" providerId="ADAL" clId="{CA133A67-796F-436C-AEDA-E62B494ADF3A}" dt="2025-02-14T02:48:48.709" v="1051" actId="20577"/>
        <pc:sldMkLst>
          <pc:docMk/>
          <pc:sldMk cId="481458688" sldId="747"/>
        </pc:sldMkLst>
        <pc:spChg chg="mod">
          <ac:chgData name="Danny Pang" userId="f29ed442-93a4-4944-b5b1-460c2e2ad4cd" providerId="ADAL" clId="{CA133A67-796F-436C-AEDA-E62B494ADF3A}" dt="2025-02-14T02:48:48.709" v="1051" actId="20577"/>
          <ac:spMkLst>
            <pc:docMk/>
            <pc:sldMk cId="481458688" sldId="747"/>
            <ac:spMk id="3" creationId="{FB813888-5B1C-F7CE-03AA-CE506D660C39}"/>
          </ac:spMkLst>
        </pc:spChg>
        <pc:spChg chg="mod">
          <ac:chgData name="Danny Pang" userId="f29ed442-93a4-4944-b5b1-460c2e2ad4cd" providerId="ADAL" clId="{CA133A67-796F-436C-AEDA-E62B494ADF3A}" dt="2025-02-14T02:46:39.324" v="1046" actId="20577"/>
          <ac:spMkLst>
            <pc:docMk/>
            <pc:sldMk cId="481458688" sldId="747"/>
            <ac:spMk id="5" creationId="{3AF8BF37-5771-2772-C319-09D2C4B35317}"/>
          </ac:spMkLst>
        </pc:spChg>
      </pc:sldChg>
      <pc:sldChg chg="add">
        <pc:chgData name="Danny Pang" userId="f29ed442-93a4-4944-b5b1-460c2e2ad4cd" providerId="ADAL" clId="{CA133A67-796F-436C-AEDA-E62B494ADF3A}" dt="2025-01-27T09:27:58.318" v="188"/>
        <pc:sldMkLst>
          <pc:docMk/>
          <pc:sldMk cId="2655842883" sldId="748"/>
        </pc:sldMkLst>
      </pc:sldChg>
      <pc:sldChg chg="add">
        <pc:chgData name="Danny Pang" userId="f29ed442-93a4-4944-b5b1-460c2e2ad4cd" providerId="ADAL" clId="{CA133A67-796F-436C-AEDA-E62B494ADF3A}" dt="2025-01-27T09:27:58.318" v="188"/>
        <pc:sldMkLst>
          <pc:docMk/>
          <pc:sldMk cId="4181526649" sldId="749"/>
        </pc:sldMkLst>
      </pc:sldChg>
      <pc:sldChg chg="add">
        <pc:chgData name="Danny Pang" userId="f29ed442-93a4-4944-b5b1-460c2e2ad4cd" providerId="ADAL" clId="{CA133A67-796F-436C-AEDA-E62B494ADF3A}" dt="2025-01-27T09:27:58.318" v="188"/>
        <pc:sldMkLst>
          <pc:docMk/>
          <pc:sldMk cId="1722935505" sldId="750"/>
        </pc:sldMkLst>
      </pc:sldChg>
      <pc:sldChg chg="add">
        <pc:chgData name="Danny Pang" userId="f29ed442-93a4-4944-b5b1-460c2e2ad4cd" providerId="ADAL" clId="{CA133A67-796F-436C-AEDA-E62B494ADF3A}" dt="2025-01-27T09:28:19.822" v="189"/>
        <pc:sldMkLst>
          <pc:docMk/>
          <pc:sldMk cId="2593006532" sldId="751"/>
        </pc:sldMkLst>
      </pc:sldChg>
      <pc:sldChg chg="delSp modSp add mod">
        <pc:chgData name="Danny Pang" userId="f29ed442-93a4-4944-b5b1-460c2e2ad4cd" providerId="ADAL" clId="{CA133A67-796F-436C-AEDA-E62B494ADF3A}" dt="2025-01-27T09:28:48.918" v="195" actId="1076"/>
        <pc:sldMkLst>
          <pc:docMk/>
          <pc:sldMk cId="3900314221" sldId="752"/>
        </pc:sldMkLst>
        <pc:spChg chg="mod">
          <ac:chgData name="Danny Pang" userId="f29ed442-93a4-4944-b5b1-460c2e2ad4cd" providerId="ADAL" clId="{CA133A67-796F-436C-AEDA-E62B494ADF3A}" dt="2025-01-27T09:28:48.918" v="195" actId="1076"/>
          <ac:spMkLst>
            <pc:docMk/>
            <pc:sldMk cId="3900314221" sldId="752"/>
            <ac:spMk id="4" creationId="{79929B7F-4208-CD16-766F-E086FAE5EB50}"/>
          </ac:spMkLst>
        </pc:spChg>
      </pc:sldChg>
      <pc:sldChg chg="delSp modSp add mod">
        <pc:chgData name="Danny Pang" userId="f29ed442-93a4-4944-b5b1-460c2e2ad4cd" providerId="ADAL" clId="{CA133A67-796F-436C-AEDA-E62B494ADF3A}" dt="2025-01-27T09:28:57.301" v="198" actId="1076"/>
        <pc:sldMkLst>
          <pc:docMk/>
          <pc:sldMk cId="3934873993" sldId="753"/>
        </pc:sldMkLst>
        <pc:spChg chg="mod">
          <ac:chgData name="Danny Pang" userId="f29ed442-93a4-4944-b5b1-460c2e2ad4cd" providerId="ADAL" clId="{CA133A67-796F-436C-AEDA-E62B494ADF3A}" dt="2025-01-27T09:28:57.301" v="198" actId="1076"/>
          <ac:spMkLst>
            <pc:docMk/>
            <pc:sldMk cId="3934873993" sldId="753"/>
            <ac:spMk id="4" creationId="{BAF2D5E8-57C7-5DEF-E832-29018512BBDD}"/>
          </ac:spMkLst>
        </pc:spChg>
      </pc:sldChg>
      <pc:sldChg chg="delSp add mod">
        <pc:chgData name="Danny Pang" userId="f29ed442-93a4-4944-b5b1-460c2e2ad4cd" providerId="ADAL" clId="{CA133A67-796F-436C-AEDA-E62B494ADF3A}" dt="2025-01-27T09:30:14.508" v="201" actId="478"/>
        <pc:sldMkLst>
          <pc:docMk/>
          <pc:sldMk cId="2735294535" sldId="754"/>
        </pc:sldMkLst>
      </pc:sldChg>
      <pc:sldChg chg="addSp delSp modSp add mod modTransition">
        <pc:chgData name="Danny Pang" userId="f29ed442-93a4-4944-b5b1-460c2e2ad4cd" providerId="ADAL" clId="{CA133A67-796F-436C-AEDA-E62B494ADF3A}" dt="2025-01-27T09:44:51.574" v="487" actId="1076"/>
        <pc:sldMkLst>
          <pc:docMk/>
          <pc:sldMk cId="3266198931" sldId="755"/>
        </pc:sldMkLst>
        <pc:spChg chg="add mod">
          <ac:chgData name="Danny Pang" userId="f29ed442-93a4-4944-b5b1-460c2e2ad4cd" providerId="ADAL" clId="{CA133A67-796F-436C-AEDA-E62B494ADF3A}" dt="2025-01-27T09:44:41.716" v="481"/>
          <ac:spMkLst>
            <pc:docMk/>
            <pc:sldMk cId="3266198931" sldId="755"/>
            <ac:spMk id="4" creationId="{D4E95ED3-B16B-C714-79B5-28A359C98B5E}"/>
          </ac:spMkLst>
        </pc:spChg>
        <pc:spChg chg="add mod">
          <ac:chgData name="Danny Pang" userId="f29ed442-93a4-4944-b5b1-460c2e2ad4cd" providerId="ADAL" clId="{CA133A67-796F-436C-AEDA-E62B494ADF3A}" dt="2025-01-27T09:44:51.574" v="487" actId="1076"/>
          <ac:spMkLst>
            <pc:docMk/>
            <pc:sldMk cId="3266198931" sldId="755"/>
            <ac:spMk id="7" creationId="{282FC383-A582-4202-F2F6-35EC5054CCB2}"/>
          </ac:spMkLst>
        </pc:spChg>
        <pc:picChg chg="add mod">
          <ac:chgData name="Danny Pang" userId="f29ed442-93a4-4944-b5b1-460c2e2ad4cd" providerId="ADAL" clId="{CA133A67-796F-436C-AEDA-E62B494ADF3A}" dt="2025-01-27T09:40:42.576" v="441" actId="1076"/>
          <ac:picMkLst>
            <pc:docMk/>
            <pc:sldMk cId="3266198931" sldId="755"/>
            <ac:picMk id="5" creationId="{31F1F235-26CD-2955-E32E-E4A255BAB939}"/>
          </ac:picMkLst>
        </pc:picChg>
        <pc:picChg chg="add mod ord modCrop">
          <ac:chgData name="Danny Pang" userId="f29ed442-93a4-4944-b5b1-460c2e2ad4cd" providerId="ADAL" clId="{CA133A67-796F-436C-AEDA-E62B494ADF3A}" dt="2025-01-27T09:38:21.269" v="408" actId="29295"/>
          <ac:picMkLst>
            <pc:docMk/>
            <pc:sldMk cId="3266198931" sldId="755"/>
            <ac:picMk id="6" creationId="{D0666692-7219-7FAA-D5EC-F49AF58A7DD7}"/>
          </ac:picMkLst>
        </pc:picChg>
        <pc:picChg chg="add mod ord modCrop">
          <ac:chgData name="Danny Pang" userId="f29ed442-93a4-4944-b5b1-460c2e2ad4cd" providerId="ADAL" clId="{CA133A67-796F-436C-AEDA-E62B494ADF3A}" dt="2025-01-27T09:38:17.371" v="407" actId="29295"/>
          <ac:picMkLst>
            <pc:docMk/>
            <pc:sldMk cId="3266198931" sldId="755"/>
            <ac:picMk id="8" creationId="{8C8CD752-6D6F-DD98-5459-78A45D7A18A8}"/>
          </ac:picMkLst>
        </pc:picChg>
        <pc:picChg chg="add mod">
          <ac:chgData name="Danny Pang" userId="f29ed442-93a4-4944-b5b1-460c2e2ad4cd" providerId="ADAL" clId="{CA133A67-796F-436C-AEDA-E62B494ADF3A}" dt="2025-01-27T09:44:30.377" v="475" actId="1076"/>
          <ac:picMkLst>
            <pc:docMk/>
            <pc:sldMk cId="3266198931" sldId="755"/>
            <ac:picMk id="14" creationId="{450A915F-271C-6207-6672-32BB14A14C37}"/>
          </ac:picMkLst>
        </pc:picChg>
        <pc:picChg chg="add mod">
          <ac:chgData name="Danny Pang" userId="f29ed442-93a4-4944-b5b1-460c2e2ad4cd" providerId="ADAL" clId="{CA133A67-796F-436C-AEDA-E62B494ADF3A}" dt="2025-01-27T09:44:32.685" v="476" actId="1076"/>
          <ac:picMkLst>
            <pc:docMk/>
            <pc:sldMk cId="3266198931" sldId="755"/>
            <ac:picMk id="15" creationId="{AF083FE8-16C4-69F2-BDE7-C5B206E958FC}"/>
          </ac:picMkLst>
        </pc:picChg>
        <pc:cxnChg chg="add mod">
          <ac:chgData name="Danny Pang" userId="f29ed442-93a4-4944-b5b1-460c2e2ad4cd" providerId="ADAL" clId="{CA133A67-796F-436C-AEDA-E62B494ADF3A}" dt="2025-01-27T09:40:40.670" v="440" actId="1076"/>
          <ac:cxnSpMkLst>
            <pc:docMk/>
            <pc:sldMk cId="3266198931" sldId="755"/>
            <ac:cxnSpMk id="11" creationId="{2F76FF96-7CB1-9314-5088-F8ADFC1C24BA}"/>
          </ac:cxnSpMkLst>
        </pc:cxnChg>
        <pc:cxnChg chg="add mod">
          <ac:chgData name="Danny Pang" userId="f29ed442-93a4-4944-b5b1-460c2e2ad4cd" providerId="ADAL" clId="{CA133A67-796F-436C-AEDA-E62B494ADF3A}" dt="2025-01-27T09:40:44.777" v="442" actId="1076"/>
          <ac:cxnSpMkLst>
            <pc:docMk/>
            <pc:sldMk cId="3266198931" sldId="755"/>
            <ac:cxnSpMk id="13" creationId="{18443D52-62B8-4E21-1332-E6F647E51099}"/>
          </ac:cxnSpMkLst>
        </pc:cxnChg>
      </pc:sldChg>
      <pc:sldChg chg="modSp add del mod modTransition">
        <pc:chgData name="Danny Pang" userId="f29ed442-93a4-4944-b5b1-460c2e2ad4cd" providerId="ADAL" clId="{CA133A67-796F-436C-AEDA-E62B494ADF3A}" dt="2025-01-27T09:44:55.395" v="488" actId="47"/>
        <pc:sldMkLst>
          <pc:docMk/>
          <pc:sldMk cId="683390343" sldId="756"/>
        </pc:sldMkLst>
      </pc:sldChg>
      <pc:sldChg chg="delSp modSp add mod">
        <pc:chgData name="Danny Pang" userId="f29ed442-93a4-4944-b5b1-460c2e2ad4cd" providerId="ADAL" clId="{CA133A67-796F-436C-AEDA-E62B494ADF3A}" dt="2025-01-27T09:45:07.936" v="492" actId="1076"/>
        <pc:sldMkLst>
          <pc:docMk/>
          <pc:sldMk cId="1079223140" sldId="756"/>
        </pc:sldMkLst>
        <pc:picChg chg="mod">
          <ac:chgData name="Danny Pang" userId="f29ed442-93a4-4944-b5b1-460c2e2ad4cd" providerId="ADAL" clId="{CA133A67-796F-436C-AEDA-E62B494ADF3A}" dt="2025-01-27T09:45:07.936" v="492" actId="1076"/>
          <ac:picMkLst>
            <pc:docMk/>
            <pc:sldMk cId="1079223140" sldId="756"/>
            <ac:picMk id="15" creationId="{2599FEEE-E8D2-A1DD-8B52-8B1DCCE53E55}"/>
          </ac:picMkLst>
        </pc:picChg>
      </pc:sldChg>
      <pc:sldChg chg="modSp add del mod">
        <pc:chgData name="Danny Pang" userId="f29ed442-93a4-4944-b5b1-460c2e2ad4cd" providerId="ADAL" clId="{CA133A67-796F-436C-AEDA-E62B494ADF3A}" dt="2025-01-27T09:40:33.459" v="438" actId="47"/>
        <pc:sldMkLst>
          <pc:docMk/>
          <pc:sldMk cId="1759380324" sldId="756"/>
        </pc:sldMkLst>
      </pc:sldChg>
      <pc:sldChg chg="modSp add del mod modTransition">
        <pc:chgData name="Danny Pang" userId="f29ed442-93a4-4944-b5b1-460c2e2ad4cd" providerId="ADAL" clId="{CA133A67-796F-436C-AEDA-E62B494ADF3A}" dt="2025-01-27T09:44:55.395" v="488" actId="47"/>
        <pc:sldMkLst>
          <pc:docMk/>
          <pc:sldMk cId="669045630" sldId="757"/>
        </pc:sldMkLst>
      </pc:sldChg>
      <pc:sldChg chg="modSp add del mod">
        <pc:chgData name="Danny Pang" userId="f29ed442-93a4-4944-b5b1-460c2e2ad4cd" providerId="ADAL" clId="{CA133A67-796F-436C-AEDA-E62B494ADF3A}" dt="2025-01-27T09:40:34.667" v="439" actId="47"/>
        <pc:sldMkLst>
          <pc:docMk/>
          <pc:sldMk cId="954087145" sldId="757"/>
        </pc:sldMkLst>
      </pc:sldChg>
      <pc:sldChg chg="modSp add mod">
        <pc:chgData name="Danny Pang" userId="f29ed442-93a4-4944-b5b1-460c2e2ad4cd" providerId="ADAL" clId="{CA133A67-796F-436C-AEDA-E62B494ADF3A}" dt="2025-01-27T09:45:48.253" v="504" actId="1076"/>
        <pc:sldMkLst>
          <pc:docMk/>
          <pc:sldMk cId="1599321155" sldId="757"/>
        </pc:sldMkLst>
        <pc:picChg chg="mod">
          <ac:chgData name="Danny Pang" userId="f29ed442-93a4-4944-b5b1-460c2e2ad4cd" providerId="ADAL" clId="{CA133A67-796F-436C-AEDA-E62B494ADF3A}" dt="2025-01-27T09:45:17.925" v="494" actId="1076"/>
          <ac:picMkLst>
            <pc:docMk/>
            <pc:sldMk cId="1599321155" sldId="757"/>
            <ac:picMk id="5" creationId="{D00491FA-13CD-5F30-219A-90D9F3B03195}"/>
          </ac:picMkLst>
        </pc:picChg>
        <pc:picChg chg="mod">
          <ac:chgData name="Danny Pang" userId="f29ed442-93a4-4944-b5b1-460c2e2ad4cd" providerId="ADAL" clId="{CA133A67-796F-436C-AEDA-E62B494ADF3A}" dt="2025-01-27T09:45:48.253" v="504" actId="1076"/>
          <ac:picMkLst>
            <pc:docMk/>
            <pc:sldMk cId="1599321155" sldId="757"/>
            <ac:picMk id="15" creationId="{ED64651B-82DC-28A3-58C6-55541FF98EAD}"/>
          </ac:picMkLst>
        </pc:picChg>
      </pc:sldChg>
      <pc:sldChg chg="modSp add del mod modTransition">
        <pc:chgData name="Danny Pang" userId="f29ed442-93a4-4944-b5b1-460c2e2ad4cd" providerId="ADAL" clId="{CA133A67-796F-436C-AEDA-E62B494ADF3A}" dt="2025-01-27T09:44:55.395" v="488" actId="47"/>
        <pc:sldMkLst>
          <pc:docMk/>
          <pc:sldMk cId="243143988" sldId="758"/>
        </pc:sldMkLst>
      </pc:sldChg>
      <pc:sldChg chg="addSp delSp modSp add mod">
        <pc:chgData name="Danny Pang" userId="f29ed442-93a4-4944-b5b1-460c2e2ad4cd" providerId="ADAL" clId="{CA133A67-796F-436C-AEDA-E62B494ADF3A}" dt="2025-01-27T09:45:44.672" v="502" actId="478"/>
        <pc:sldMkLst>
          <pc:docMk/>
          <pc:sldMk cId="1387396671" sldId="758"/>
        </pc:sldMkLst>
        <pc:picChg chg="mod">
          <ac:chgData name="Danny Pang" userId="f29ed442-93a4-4944-b5b1-460c2e2ad4cd" providerId="ADAL" clId="{CA133A67-796F-436C-AEDA-E62B494ADF3A}" dt="2025-01-27T09:45:25.170" v="497" actId="1076"/>
          <ac:picMkLst>
            <pc:docMk/>
            <pc:sldMk cId="1387396671" sldId="758"/>
            <ac:picMk id="14" creationId="{E71ADF3A-722B-748E-F826-67C80C0F9322}"/>
          </ac:picMkLst>
        </pc:picChg>
      </pc:sldChg>
      <pc:sldChg chg="modSp add del mod modTransition">
        <pc:chgData name="Danny Pang" userId="f29ed442-93a4-4944-b5b1-460c2e2ad4cd" providerId="ADAL" clId="{CA133A67-796F-436C-AEDA-E62B494ADF3A}" dt="2025-01-27T09:44:55.395" v="488" actId="47"/>
        <pc:sldMkLst>
          <pc:docMk/>
          <pc:sldMk cId="474228895" sldId="759"/>
        </pc:sldMkLst>
      </pc:sldChg>
      <pc:sldChg chg="delSp modSp add mod">
        <pc:chgData name="Danny Pang" userId="f29ed442-93a4-4944-b5b1-460c2e2ad4cd" providerId="ADAL" clId="{CA133A67-796F-436C-AEDA-E62B494ADF3A}" dt="2025-01-27T09:45:41.864" v="500" actId="478"/>
        <pc:sldMkLst>
          <pc:docMk/>
          <pc:sldMk cId="2787373041" sldId="759"/>
        </pc:sldMkLst>
        <pc:picChg chg="mod">
          <ac:chgData name="Danny Pang" userId="f29ed442-93a4-4944-b5b1-460c2e2ad4cd" providerId="ADAL" clId="{CA133A67-796F-436C-AEDA-E62B494ADF3A}" dt="2025-01-27T09:45:39.472" v="499" actId="1076"/>
          <ac:picMkLst>
            <pc:docMk/>
            <pc:sldMk cId="2787373041" sldId="759"/>
            <ac:picMk id="3" creationId="{F17CC880-3ECF-6980-8397-D6700CFAD2E4}"/>
          </ac:picMkLst>
        </pc:picChg>
        <pc:picChg chg="mod">
          <ac:chgData name="Danny Pang" userId="f29ed442-93a4-4944-b5b1-460c2e2ad4cd" providerId="ADAL" clId="{CA133A67-796F-436C-AEDA-E62B494ADF3A}" dt="2025-01-27T09:45:39.472" v="499" actId="1076"/>
          <ac:picMkLst>
            <pc:docMk/>
            <pc:sldMk cId="2787373041" sldId="759"/>
            <ac:picMk id="5" creationId="{0A546031-D053-C570-FBF9-B6720537BC96}"/>
          </ac:picMkLst>
        </pc:picChg>
        <pc:picChg chg="mod">
          <ac:chgData name="Danny Pang" userId="f29ed442-93a4-4944-b5b1-460c2e2ad4cd" providerId="ADAL" clId="{CA133A67-796F-436C-AEDA-E62B494ADF3A}" dt="2025-01-27T09:45:39.472" v="499" actId="1076"/>
          <ac:picMkLst>
            <pc:docMk/>
            <pc:sldMk cId="2787373041" sldId="759"/>
            <ac:picMk id="14" creationId="{7A7A5354-68DB-80E9-CFB6-9598AA7004E6}"/>
          </ac:picMkLst>
        </pc:picChg>
      </pc:sldChg>
      <pc:sldChg chg="modSp add mod">
        <pc:chgData name="Danny Pang" userId="f29ed442-93a4-4944-b5b1-460c2e2ad4cd" providerId="ADAL" clId="{CA133A67-796F-436C-AEDA-E62B494ADF3A}" dt="2025-01-27T09:45:58.392" v="506" actId="1076"/>
        <pc:sldMkLst>
          <pc:docMk/>
          <pc:sldMk cId="294964938" sldId="760"/>
        </pc:sldMkLst>
        <pc:picChg chg="mod">
          <ac:chgData name="Danny Pang" userId="f29ed442-93a4-4944-b5b1-460c2e2ad4cd" providerId="ADAL" clId="{CA133A67-796F-436C-AEDA-E62B494ADF3A}" dt="2025-01-27T09:45:58.392" v="506" actId="1076"/>
          <ac:picMkLst>
            <pc:docMk/>
            <pc:sldMk cId="294964938" sldId="760"/>
            <ac:picMk id="14" creationId="{A4745F86-F62D-DE2A-DB8A-751E4C8EBF80}"/>
          </ac:picMkLst>
        </pc:picChg>
      </pc:sldChg>
      <pc:sldChg chg="modSp add del mod modTransition">
        <pc:chgData name="Danny Pang" userId="f29ed442-93a4-4944-b5b1-460c2e2ad4cd" providerId="ADAL" clId="{CA133A67-796F-436C-AEDA-E62B494ADF3A}" dt="2025-01-27T09:44:55.395" v="488" actId="47"/>
        <pc:sldMkLst>
          <pc:docMk/>
          <pc:sldMk cId="2170220801" sldId="760"/>
        </pc:sldMkLst>
      </pc:sldChg>
      <pc:sldChg chg="addSp modSp add mod">
        <pc:chgData name="Danny Pang" userId="f29ed442-93a4-4944-b5b1-460c2e2ad4cd" providerId="ADAL" clId="{CA133A67-796F-436C-AEDA-E62B494ADF3A}" dt="2025-01-27T09:47:58.994" v="511" actId="1076"/>
        <pc:sldMkLst>
          <pc:docMk/>
          <pc:sldMk cId="2228567145" sldId="761"/>
        </pc:sldMkLst>
        <pc:spChg chg="add mod">
          <ac:chgData name="Danny Pang" userId="f29ed442-93a4-4944-b5b1-460c2e2ad4cd" providerId="ADAL" clId="{CA133A67-796F-436C-AEDA-E62B494ADF3A}" dt="2025-01-27T09:47:54.479" v="510" actId="1076"/>
          <ac:spMkLst>
            <pc:docMk/>
            <pc:sldMk cId="2228567145" sldId="761"/>
            <ac:spMk id="4" creationId="{51EBAF31-AB25-344F-CAEE-734151FB236D}"/>
          </ac:spMkLst>
        </pc:spChg>
        <pc:spChg chg="add mod">
          <ac:chgData name="Danny Pang" userId="f29ed442-93a4-4944-b5b1-460c2e2ad4cd" providerId="ADAL" clId="{CA133A67-796F-436C-AEDA-E62B494ADF3A}" dt="2025-01-27T09:47:58.994" v="511" actId="1076"/>
          <ac:spMkLst>
            <pc:docMk/>
            <pc:sldMk cId="2228567145" sldId="761"/>
            <ac:spMk id="7" creationId="{51888E6B-25C6-418D-FFB7-814496D26027}"/>
          </ac:spMkLst>
        </pc:spChg>
        <pc:picChg chg="mod">
          <ac:chgData name="Danny Pang" userId="f29ed442-93a4-4944-b5b1-460c2e2ad4cd" providerId="ADAL" clId="{CA133A67-796F-436C-AEDA-E62B494ADF3A}" dt="2025-01-27T09:47:39.013" v="508" actId="1076"/>
          <ac:picMkLst>
            <pc:docMk/>
            <pc:sldMk cId="2228567145" sldId="761"/>
            <ac:picMk id="3" creationId="{CDA3B8DB-1930-E56A-174C-770BCF47EDCE}"/>
          </ac:picMkLst>
        </pc:picChg>
      </pc:sldChg>
      <pc:sldChg chg="addSp delSp modSp add mod modAnim">
        <pc:chgData name="Danny Pang" userId="f29ed442-93a4-4944-b5b1-460c2e2ad4cd" providerId="ADAL" clId="{CA133A67-796F-436C-AEDA-E62B494ADF3A}" dt="2025-02-03T01:48:33.245" v="572"/>
        <pc:sldMkLst>
          <pc:docMk/>
          <pc:sldMk cId="1076559889" sldId="762"/>
        </pc:sldMkLst>
        <pc:spChg chg="mod">
          <ac:chgData name="Danny Pang" userId="f29ed442-93a4-4944-b5b1-460c2e2ad4cd" providerId="ADAL" clId="{CA133A67-796F-436C-AEDA-E62B494ADF3A}" dt="2025-02-03T01:46:18.318" v="567"/>
          <ac:spMkLst>
            <pc:docMk/>
            <pc:sldMk cId="1076559889" sldId="762"/>
            <ac:spMk id="2" creationId="{A004B057-1649-134F-C3E7-684878D81797}"/>
          </ac:spMkLst>
        </pc:spChg>
        <pc:spChg chg="add mod">
          <ac:chgData name="Danny Pang" userId="f29ed442-93a4-4944-b5b1-460c2e2ad4cd" providerId="ADAL" clId="{CA133A67-796F-436C-AEDA-E62B494ADF3A}" dt="2025-02-03T01:44:41.441" v="552" actId="1076"/>
          <ac:spMkLst>
            <pc:docMk/>
            <pc:sldMk cId="1076559889" sldId="762"/>
            <ac:spMk id="7" creationId="{428DC631-B0EB-726D-0E1F-D325200C6D3A}"/>
          </ac:spMkLst>
        </pc:spChg>
        <pc:spChg chg="add mod">
          <ac:chgData name="Danny Pang" userId="f29ed442-93a4-4944-b5b1-460c2e2ad4cd" providerId="ADAL" clId="{CA133A67-796F-436C-AEDA-E62B494ADF3A}" dt="2025-02-03T01:44:38.901" v="551" actId="1076"/>
          <ac:spMkLst>
            <pc:docMk/>
            <pc:sldMk cId="1076559889" sldId="762"/>
            <ac:spMk id="8" creationId="{FAFF481C-EEAB-B510-872B-A69336C3AFC9}"/>
          </ac:spMkLst>
        </pc:spChg>
        <pc:spChg chg="add mod">
          <ac:chgData name="Danny Pang" userId="f29ed442-93a4-4944-b5b1-460c2e2ad4cd" providerId="ADAL" clId="{CA133A67-796F-436C-AEDA-E62B494ADF3A}" dt="2025-02-03T01:48:22.127" v="570" actId="20577"/>
          <ac:spMkLst>
            <pc:docMk/>
            <pc:sldMk cId="1076559889" sldId="762"/>
            <ac:spMk id="10" creationId="{A31659BB-867E-CB5E-F140-6C89AA55F768}"/>
          </ac:spMkLst>
        </pc:spChg>
        <pc:spChg chg="add mod">
          <ac:chgData name="Danny Pang" userId="f29ed442-93a4-4944-b5b1-460c2e2ad4cd" providerId="ADAL" clId="{CA133A67-796F-436C-AEDA-E62B494ADF3A}" dt="2025-02-03T01:48:24.771" v="571" actId="6549"/>
          <ac:spMkLst>
            <pc:docMk/>
            <pc:sldMk cId="1076559889" sldId="762"/>
            <ac:spMk id="11" creationId="{725117A9-9A50-77F3-F571-43CB096F11A0}"/>
          </ac:spMkLst>
        </pc:spChg>
      </pc:sldChg>
      <pc:sldChg chg="new del">
        <pc:chgData name="Danny Pang" userId="f29ed442-93a4-4944-b5b1-460c2e2ad4cd" providerId="ADAL" clId="{CA133A67-796F-436C-AEDA-E62B494ADF3A}" dt="2025-02-03T01:48:55.334" v="575" actId="47"/>
        <pc:sldMkLst>
          <pc:docMk/>
          <pc:sldMk cId="33822023" sldId="763"/>
        </pc:sldMkLst>
      </pc:sldChg>
      <pc:sldChg chg="modSp add mod">
        <pc:chgData name="Danny Pang" userId="f29ed442-93a4-4944-b5b1-460c2e2ad4cd" providerId="ADAL" clId="{CA133A67-796F-436C-AEDA-E62B494ADF3A}" dt="2025-02-03T01:49:13.210" v="580"/>
        <pc:sldMkLst>
          <pc:docMk/>
          <pc:sldMk cId="1470312262" sldId="764"/>
        </pc:sldMkLst>
        <pc:spChg chg="mod">
          <ac:chgData name="Danny Pang" userId="f29ed442-93a4-4944-b5b1-460c2e2ad4cd" providerId="ADAL" clId="{CA133A67-796F-436C-AEDA-E62B494ADF3A}" dt="2025-02-03T01:49:13.210" v="580"/>
          <ac:spMkLst>
            <pc:docMk/>
            <pc:sldMk cId="1470312262" sldId="764"/>
            <ac:spMk id="3" creationId="{9F7BA633-E574-967E-B4E6-0B73CA22F280}"/>
          </ac:spMkLst>
        </pc:spChg>
      </pc:sldChg>
      <pc:sldChg chg="add del">
        <pc:chgData name="Danny Pang" userId="f29ed442-93a4-4944-b5b1-460c2e2ad4cd" providerId="ADAL" clId="{CA133A67-796F-436C-AEDA-E62B494ADF3A}" dt="2025-02-03T01:49:01.686" v="577"/>
        <pc:sldMkLst>
          <pc:docMk/>
          <pc:sldMk cId="1361947076" sldId="765"/>
        </pc:sldMkLst>
      </pc:sldChg>
      <pc:sldChg chg="delSp modSp add mod">
        <pc:chgData name="Danny Pang" userId="f29ed442-93a4-4944-b5b1-460c2e2ad4cd" providerId="ADAL" clId="{CA133A67-796F-436C-AEDA-E62B494ADF3A}" dt="2025-02-14T03:08:26.941" v="1287" actId="1076"/>
        <pc:sldMkLst>
          <pc:docMk/>
          <pc:sldMk cId="1552963353" sldId="765"/>
        </pc:sldMkLst>
        <pc:spChg chg="mod">
          <ac:chgData name="Danny Pang" userId="f29ed442-93a4-4944-b5b1-460c2e2ad4cd" providerId="ADAL" clId="{CA133A67-796F-436C-AEDA-E62B494ADF3A}" dt="2025-02-14T02:21:02.565" v="594" actId="20577"/>
          <ac:spMkLst>
            <pc:docMk/>
            <pc:sldMk cId="1552963353" sldId="765"/>
            <ac:spMk id="2" creationId="{FD348A1C-95AE-35FA-702C-F542567008DB}"/>
          </ac:spMkLst>
        </pc:spChg>
        <pc:spChg chg="mod">
          <ac:chgData name="Danny Pang" userId="f29ed442-93a4-4944-b5b1-460c2e2ad4cd" providerId="ADAL" clId="{CA133A67-796F-436C-AEDA-E62B494ADF3A}" dt="2025-02-14T02:43:49.534" v="1035" actId="20577"/>
          <ac:spMkLst>
            <pc:docMk/>
            <pc:sldMk cId="1552963353" sldId="765"/>
            <ac:spMk id="3" creationId="{2B8C5A06-2497-FFAB-ABEC-B85304F6F0E0}"/>
          </ac:spMkLst>
        </pc:spChg>
        <pc:spChg chg="mod">
          <ac:chgData name="Danny Pang" userId="f29ed442-93a4-4944-b5b1-460c2e2ad4cd" providerId="ADAL" clId="{CA133A67-796F-436C-AEDA-E62B494ADF3A}" dt="2025-02-14T03:08:26.941" v="1287" actId="1076"/>
          <ac:spMkLst>
            <pc:docMk/>
            <pc:sldMk cId="1552963353" sldId="765"/>
            <ac:spMk id="5" creationId="{8EF03F0E-0C89-7350-B906-F468217BAA1C}"/>
          </ac:spMkLst>
        </pc:spChg>
        <pc:picChg chg="del">
          <ac:chgData name="Danny Pang" userId="f29ed442-93a4-4944-b5b1-460c2e2ad4cd" providerId="ADAL" clId="{CA133A67-796F-436C-AEDA-E62B494ADF3A}" dt="2025-02-14T02:21:00.636" v="592" actId="478"/>
          <ac:picMkLst>
            <pc:docMk/>
            <pc:sldMk cId="1552963353" sldId="765"/>
            <ac:picMk id="12" creationId="{AA97F6B5-CBF9-E3F1-7103-072B4567B9AD}"/>
          </ac:picMkLst>
        </pc:picChg>
      </pc:sldChg>
      <pc:sldChg chg="addSp delSp modSp add mod">
        <pc:chgData name="Danny Pang" userId="f29ed442-93a4-4944-b5b1-460c2e2ad4cd" providerId="ADAL" clId="{CA133A67-796F-436C-AEDA-E62B494ADF3A}" dt="2025-02-14T03:08:41.019" v="1289" actId="1076"/>
        <pc:sldMkLst>
          <pc:docMk/>
          <pc:sldMk cId="3985178579" sldId="766"/>
        </pc:sldMkLst>
        <pc:spChg chg="mod">
          <ac:chgData name="Danny Pang" userId="f29ed442-93a4-4944-b5b1-460c2e2ad4cd" providerId="ADAL" clId="{CA133A67-796F-436C-AEDA-E62B494ADF3A}" dt="2025-02-14T02:42:32.998" v="1019" actId="20577"/>
          <ac:spMkLst>
            <pc:docMk/>
            <pc:sldMk cId="3985178579" sldId="766"/>
            <ac:spMk id="2" creationId="{F4364E81-8117-10EC-6006-D2B53B211A4F}"/>
          </ac:spMkLst>
        </pc:spChg>
        <pc:spChg chg="mod">
          <ac:chgData name="Danny Pang" userId="f29ed442-93a4-4944-b5b1-460c2e2ad4cd" providerId="ADAL" clId="{CA133A67-796F-436C-AEDA-E62B494ADF3A}" dt="2025-02-14T03:03:31.667" v="1269" actId="108"/>
          <ac:spMkLst>
            <pc:docMk/>
            <pc:sldMk cId="3985178579" sldId="766"/>
            <ac:spMk id="3" creationId="{FB5B6666-992C-29B7-A5D6-3C30A57EB02D}"/>
          </ac:spMkLst>
        </pc:spChg>
        <pc:spChg chg="mod">
          <ac:chgData name="Danny Pang" userId="f29ed442-93a4-4944-b5b1-460c2e2ad4cd" providerId="ADAL" clId="{CA133A67-796F-436C-AEDA-E62B494ADF3A}" dt="2025-02-14T03:08:41.019" v="1289" actId="1076"/>
          <ac:spMkLst>
            <pc:docMk/>
            <pc:sldMk cId="3985178579" sldId="766"/>
            <ac:spMk id="5" creationId="{D705FFC1-4C22-3F51-85A9-F5BA6D5D876C}"/>
          </ac:spMkLst>
        </pc:spChg>
        <pc:spChg chg="add del mod">
          <ac:chgData name="Danny Pang" userId="f29ed442-93a4-4944-b5b1-460c2e2ad4cd" providerId="ADAL" clId="{CA133A67-796F-436C-AEDA-E62B494ADF3A}" dt="2025-02-14T03:02:35.370" v="1252" actId="478"/>
          <ac:spMkLst>
            <pc:docMk/>
            <pc:sldMk cId="3985178579" sldId="766"/>
            <ac:spMk id="10" creationId="{B69C6BC4-4742-5848-CDC6-AA1362F5148C}"/>
          </ac:spMkLst>
        </pc:spChg>
        <pc:picChg chg="add del mod">
          <ac:chgData name="Danny Pang" userId="f29ed442-93a4-4944-b5b1-460c2e2ad4cd" providerId="ADAL" clId="{CA133A67-796F-436C-AEDA-E62B494ADF3A}" dt="2025-02-14T03:01:07.538" v="1232" actId="478"/>
          <ac:picMkLst>
            <pc:docMk/>
            <pc:sldMk cId="3985178579" sldId="766"/>
            <ac:picMk id="4" creationId="{D5BC6468-A7CB-7D55-0B29-18892CA0AD08}"/>
          </ac:picMkLst>
        </pc:picChg>
        <pc:picChg chg="add mod">
          <ac:chgData name="Danny Pang" userId="f29ed442-93a4-4944-b5b1-460c2e2ad4cd" providerId="ADAL" clId="{CA133A67-796F-436C-AEDA-E62B494ADF3A}" dt="2025-02-14T03:02:41.187" v="1256" actId="1076"/>
          <ac:picMkLst>
            <pc:docMk/>
            <pc:sldMk cId="3985178579" sldId="766"/>
            <ac:picMk id="6" creationId="{065CBC7D-B88E-BE5D-968D-EBBD141E22FD}"/>
          </ac:picMkLst>
        </pc:picChg>
        <pc:picChg chg="add del mod">
          <ac:chgData name="Danny Pang" userId="f29ed442-93a4-4944-b5b1-460c2e2ad4cd" providerId="ADAL" clId="{CA133A67-796F-436C-AEDA-E62B494ADF3A}" dt="2025-02-14T03:02:36.580" v="1254" actId="478"/>
          <ac:picMkLst>
            <pc:docMk/>
            <pc:sldMk cId="3985178579" sldId="766"/>
            <ac:picMk id="7" creationId="{26BE2AA9-BD89-8CB5-DBB8-ABFE5AA524AA}"/>
          </ac:picMkLst>
        </pc:picChg>
        <pc:picChg chg="add del mod">
          <ac:chgData name="Danny Pang" userId="f29ed442-93a4-4944-b5b1-460c2e2ad4cd" providerId="ADAL" clId="{CA133A67-796F-436C-AEDA-E62B494ADF3A}" dt="2025-02-14T03:02:36.116" v="1253" actId="478"/>
          <ac:picMkLst>
            <pc:docMk/>
            <pc:sldMk cId="3985178579" sldId="766"/>
            <ac:picMk id="8" creationId="{3FA9B950-A042-83ED-2E81-FB5E282F993D}"/>
          </ac:picMkLst>
        </pc:picChg>
        <pc:picChg chg="del">
          <ac:chgData name="Danny Pang" userId="f29ed442-93a4-4944-b5b1-460c2e2ad4cd" providerId="ADAL" clId="{CA133A67-796F-436C-AEDA-E62B494ADF3A}" dt="2025-02-14T02:53:59.232" v="1147" actId="478"/>
          <ac:picMkLst>
            <pc:docMk/>
            <pc:sldMk cId="3985178579" sldId="766"/>
            <ac:picMk id="12" creationId="{4DDB922F-EA2B-4EAB-5461-2CBD0937DB86}"/>
          </ac:picMkLst>
        </pc:picChg>
      </pc:sldChg>
      <pc:sldChg chg="modSp add del mod">
        <pc:chgData name="Danny Pang" userId="f29ed442-93a4-4944-b5b1-460c2e2ad4cd" providerId="ADAL" clId="{CA133A67-796F-436C-AEDA-E62B494ADF3A}" dt="2025-02-14T03:08:34.307" v="1288" actId="47"/>
        <pc:sldMkLst>
          <pc:docMk/>
          <pc:sldMk cId="1010292896" sldId="767"/>
        </pc:sldMkLst>
        <pc:spChg chg="mod">
          <ac:chgData name="Danny Pang" userId="f29ed442-93a4-4944-b5b1-460c2e2ad4cd" providerId="ADAL" clId="{CA133A67-796F-436C-AEDA-E62B494ADF3A}" dt="2025-02-14T03:04:27.508" v="1286" actId="20577"/>
          <ac:spMkLst>
            <pc:docMk/>
            <pc:sldMk cId="1010292896" sldId="767"/>
            <ac:spMk id="2" creationId="{EC8651AE-505F-DFDF-95F0-8F67AF998654}"/>
          </ac:spMkLst>
        </pc:spChg>
      </pc:sldChg>
    </pc:docChg>
  </pc:docChgLst>
  <pc:docChgLst>
    <pc:chgData name="Yim Ting Chan" userId="1a7f1400d9ddb99c" providerId="LiveId" clId="{A4E78B76-AC83-4BE8-91E0-0401866E3720}"/>
    <pc:docChg chg="undo custSel addSld delSld modSld sldOrd modMainMaster">
      <pc:chgData name="Yim Ting Chan" userId="1a7f1400d9ddb99c" providerId="LiveId" clId="{A4E78B76-AC83-4BE8-91E0-0401866E3720}" dt="2024-12-31T09:42:34.302" v="1974" actId="1076"/>
      <pc:docMkLst>
        <pc:docMk/>
      </pc:docMkLst>
      <pc:sldChg chg="addSp modSp mod">
        <pc:chgData name="Yim Ting Chan" userId="1a7f1400d9ddb99c" providerId="LiveId" clId="{A4E78B76-AC83-4BE8-91E0-0401866E3720}" dt="2024-12-23T06:31:23.369" v="26" actId="12788"/>
        <pc:sldMkLst>
          <pc:docMk/>
          <pc:sldMk cId="4232308406" sldId="256"/>
        </pc:sldMkLst>
        <pc:spChg chg="mod">
          <ac:chgData name="Yim Ting Chan" userId="1a7f1400d9ddb99c" providerId="LiveId" clId="{A4E78B76-AC83-4BE8-91E0-0401866E3720}" dt="2024-12-23T06:31:19.116" v="25" actId="12788"/>
          <ac:spMkLst>
            <pc:docMk/>
            <pc:sldMk cId="4232308406" sldId="256"/>
            <ac:spMk id="6" creationId="{A5ED668A-2142-19F6-AFAC-76AE57D0CAE4}"/>
          </ac:spMkLst>
        </pc:spChg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543230434" sldId="257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983156450" sldId="269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160310932" sldId="270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885257603" sldId="271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127026174" sldId="272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148042114" sldId="27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034973777" sldId="274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820037155" sldId="275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143636124" sldId="276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861977905" sldId="277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525771867" sldId="278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4170549681" sldId="279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0" sldId="280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122973175" sldId="282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450986539" sldId="28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471665571" sldId="284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558291101" sldId="285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129231219" sldId="286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75685083" sldId="287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230627343" sldId="288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513752838" sldId="289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644881524" sldId="299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076161302" sldId="301"/>
        </pc:sldMkLst>
      </pc:sldChg>
      <pc:sldChg chg="modSp add mod ord">
        <pc:chgData name="Yim Ting Chan" userId="1a7f1400d9ddb99c" providerId="LiveId" clId="{A4E78B76-AC83-4BE8-91E0-0401866E3720}" dt="2024-12-31T09:40:32.407" v="1934" actId="1076"/>
        <pc:sldMkLst>
          <pc:docMk/>
          <pc:sldMk cId="0" sldId="302"/>
        </pc:sldMkLst>
      </pc:sldChg>
      <pc:sldChg chg="add ord">
        <pc:chgData name="Yim Ting Chan" userId="1a7f1400d9ddb99c" providerId="LiveId" clId="{A4E78B76-AC83-4BE8-91E0-0401866E3720}" dt="2024-12-31T09:13:36.234" v="1443"/>
        <pc:sldMkLst>
          <pc:docMk/>
          <pc:sldMk cId="0" sldId="30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284830492" sldId="303"/>
        </pc:sldMkLst>
      </pc:sldChg>
      <pc:sldChg chg="add ord">
        <pc:chgData name="Yim Ting Chan" userId="1a7f1400d9ddb99c" providerId="LiveId" clId="{A4E78B76-AC83-4BE8-91E0-0401866E3720}" dt="2024-12-31T09:13:36.234" v="1443"/>
        <pc:sldMkLst>
          <pc:docMk/>
          <pc:sldMk cId="0" sldId="304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270528813" sldId="304"/>
        </pc:sldMkLst>
      </pc:sldChg>
      <pc:sldChg chg="add ord">
        <pc:chgData name="Yim Ting Chan" userId="1a7f1400d9ddb99c" providerId="LiveId" clId="{A4E78B76-AC83-4BE8-91E0-0401866E3720}" dt="2024-12-31T09:13:36.234" v="1443"/>
        <pc:sldMkLst>
          <pc:docMk/>
          <pc:sldMk cId="0" sldId="305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074599008" sldId="305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218703303" sldId="306"/>
        </pc:sldMkLst>
      </pc:sldChg>
      <pc:sldChg chg="add del">
        <pc:chgData name="Yim Ting Chan" userId="1a7f1400d9ddb99c" providerId="LiveId" clId="{A4E78B76-AC83-4BE8-91E0-0401866E3720}" dt="2024-12-31T09:22:55.385" v="1567" actId="47"/>
        <pc:sldMkLst>
          <pc:docMk/>
          <pc:sldMk cId="3602532498" sldId="309"/>
        </pc:sldMkLst>
      </pc:sldChg>
      <pc:sldChg chg="add del">
        <pc:chgData name="Yim Ting Chan" userId="1a7f1400d9ddb99c" providerId="LiveId" clId="{A4E78B76-AC83-4BE8-91E0-0401866E3720}" dt="2024-12-31T09:22:15.347" v="1554" actId="47"/>
        <pc:sldMkLst>
          <pc:docMk/>
          <pc:sldMk cId="1208290814" sldId="310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165142777" sldId="311"/>
        </pc:sldMkLst>
      </pc:sldChg>
      <pc:sldChg chg="modSp add del">
        <pc:chgData name="Yim Ting Chan" userId="1a7f1400d9ddb99c" providerId="LiveId" clId="{A4E78B76-AC83-4BE8-91E0-0401866E3720}" dt="2024-12-31T09:21:49.607" v="1540" actId="47"/>
        <pc:sldMkLst>
          <pc:docMk/>
          <pc:sldMk cId="3425184229" sldId="311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75951415" sldId="312"/>
        </pc:sldMkLst>
      </pc:sldChg>
      <pc:sldChg chg="add del">
        <pc:chgData name="Yim Ting Chan" userId="1a7f1400d9ddb99c" providerId="LiveId" clId="{A4E78B76-AC83-4BE8-91E0-0401866E3720}" dt="2024-12-31T09:22:17.385" v="1555" actId="47"/>
        <pc:sldMkLst>
          <pc:docMk/>
          <pc:sldMk cId="2410038401" sldId="31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535610807" sldId="31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501333051" sldId="314"/>
        </pc:sldMkLst>
      </pc:sldChg>
      <pc:sldChg chg="add del">
        <pc:chgData name="Yim Ting Chan" userId="1a7f1400d9ddb99c" providerId="LiveId" clId="{A4E78B76-AC83-4BE8-91E0-0401866E3720}" dt="2024-12-31T09:22:58.840" v="1568" actId="47"/>
        <pc:sldMkLst>
          <pc:docMk/>
          <pc:sldMk cId="3389247404" sldId="315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868676342" sldId="315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363357639" sldId="316"/>
        </pc:sldMkLst>
      </pc:sldChg>
      <pc:sldChg chg="modSp add del mod">
        <pc:chgData name="Yim Ting Chan" userId="1a7f1400d9ddb99c" providerId="LiveId" clId="{A4E78B76-AC83-4BE8-91E0-0401866E3720}" dt="2024-12-23T08:47:43.197" v="517" actId="1076"/>
        <pc:sldMkLst>
          <pc:docMk/>
          <pc:sldMk cId="3292664246" sldId="317"/>
        </pc:sldMkLst>
        <pc:spChg chg="mod">
          <ac:chgData name="Yim Ting Chan" userId="1a7f1400d9ddb99c" providerId="LiveId" clId="{A4E78B76-AC83-4BE8-91E0-0401866E3720}" dt="2024-12-23T08:47:43.197" v="517" actId="1076"/>
          <ac:spMkLst>
            <pc:docMk/>
            <pc:sldMk cId="3292664246" sldId="317"/>
            <ac:spMk id="2" creationId="{E9C7A1DE-C7A1-41B6-A84C-B492865571BF}"/>
          </ac:spMkLst>
        </pc:spChg>
        <pc:spChg chg="mod">
          <ac:chgData name="Yim Ting Chan" userId="1a7f1400d9ddb99c" providerId="LiveId" clId="{A4E78B76-AC83-4BE8-91E0-0401866E3720}" dt="2024-12-23T08:47:35.663" v="516" actId="1076"/>
          <ac:spMkLst>
            <pc:docMk/>
            <pc:sldMk cId="3292664246" sldId="317"/>
            <ac:spMk id="5" creationId="{EE8A72F2-9E55-486A-9367-CFEF8FCEC072}"/>
          </ac:spMkLst>
        </pc:spChg>
        <pc:grpChg chg="mod">
          <ac:chgData name="Yim Ting Chan" userId="1a7f1400d9ddb99c" providerId="LiveId" clId="{A4E78B76-AC83-4BE8-91E0-0401866E3720}" dt="2024-12-23T08:47:35.663" v="516" actId="1076"/>
          <ac:grpSpMkLst>
            <pc:docMk/>
            <pc:sldMk cId="3292664246" sldId="317"/>
            <ac:grpSpMk id="4" creationId="{068FC169-CBDB-4D95-B787-EC6CB5F7C4A4}"/>
          </ac:grpSpMkLst>
        </pc:grpChg>
        <pc:picChg chg="mod">
          <ac:chgData name="Yim Ting Chan" userId="1a7f1400d9ddb99c" providerId="LiveId" clId="{A4E78B76-AC83-4BE8-91E0-0401866E3720}" dt="2024-12-23T08:47:35.663" v="516" actId="1076"/>
          <ac:picMkLst>
            <pc:docMk/>
            <pc:sldMk cId="3292664246" sldId="317"/>
            <ac:picMk id="6" creationId="{D846D5E7-452C-4C38-92B3-8D9CF52E3A62}"/>
          </ac:picMkLst>
        </pc:picChg>
        <pc:picChg chg="mod">
          <ac:chgData name="Yim Ting Chan" userId="1a7f1400d9ddb99c" providerId="LiveId" clId="{A4E78B76-AC83-4BE8-91E0-0401866E3720}" dt="2024-12-23T08:47:35.663" v="516" actId="1076"/>
          <ac:picMkLst>
            <pc:docMk/>
            <pc:sldMk cId="3292664246" sldId="317"/>
            <ac:picMk id="7" creationId="{C2A2DBA4-4BE4-4BD8-8DD4-FFE7F34E451A}"/>
          </ac:picMkLst>
        </pc:picChg>
        <pc:picChg chg="mod">
          <ac:chgData name="Yim Ting Chan" userId="1a7f1400d9ddb99c" providerId="LiveId" clId="{A4E78B76-AC83-4BE8-91E0-0401866E3720}" dt="2024-12-23T08:47:35.663" v="516" actId="1076"/>
          <ac:picMkLst>
            <pc:docMk/>
            <pc:sldMk cId="3292664246" sldId="317"/>
            <ac:picMk id="8" creationId="{D0588E33-7F95-43B8-8427-6A161FC93EFC}"/>
          </ac:picMkLst>
        </pc:picChg>
        <pc:picChg chg="mod">
          <ac:chgData name="Yim Ting Chan" userId="1a7f1400d9ddb99c" providerId="LiveId" clId="{A4E78B76-AC83-4BE8-91E0-0401866E3720}" dt="2024-12-23T08:47:35.663" v="516" actId="1076"/>
          <ac:picMkLst>
            <pc:docMk/>
            <pc:sldMk cId="3292664246" sldId="317"/>
            <ac:picMk id="9" creationId="{C564A8CC-A0F6-476D-8F4B-230033695F83}"/>
          </ac:picMkLst>
        </pc:picChg>
      </pc:sldChg>
      <pc:sldChg chg="add del">
        <pc:chgData name="Yim Ting Chan" userId="1a7f1400d9ddb99c" providerId="LiveId" clId="{A4E78B76-AC83-4BE8-91E0-0401866E3720}" dt="2024-12-31T09:31:24.045" v="1755" actId="47"/>
        <pc:sldMkLst>
          <pc:docMk/>
          <pc:sldMk cId="2873933012" sldId="318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689044202" sldId="319"/>
        </pc:sldMkLst>
      </pc:sldChg>
      <pc:sldChg chg="add del">
        <pc:chgData name="Yim Ting Chan" userId="1a7f1400d9ddb99c" providerId="LiveId" clId="{A4E78B76-AC83-4BE8-91E0-0401866E3720}" dt="2024-12-31T09:25:22.830" v="1621" actId="47"/>
        <pc:sldMkLst>
          <pc:docMk/>
          <pc:sldMk cId="3362449855" sldId="319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153999154" sldId="320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305209863" sldId="321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377371794" sldId="322"/>
        </pc:sldMkLst>
      </pc:sldChg>
      <pc:sldChg chg="modSp add del mod">
        <pc:chgData name="Yim Ting Chan" userId="1a7f1400d9ddb99c" providerId="LiveId" clId="{A4E78B76-AC83-4BE8-91E0-0401866E3720}" dt="2024-12-31T09:31:27.350" v="1756" actId="47"/>
        <pc:sldMkLst>
          <pc:docMk/>
          <pc:sldMk cId="2919419546" sldId="322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504591609" sldId="32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634794971" sldId="324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65318937" sldId="327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486717237" sldId="328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062902811" sldId="329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53532210" sldId="330"/>
        </pc:sldMkLst>
      </pc:sldChg>
      <pc:sldChg chg="delSp add">
        <pc:chgData name="Yim Ting Chan" userId="1a7f1400d9ddb99c" providerId="LiveId" clId="{A4E78B76-AC83-4BE8-91E0-0401866E3720}" dt="2024-12-31T06:50:35.934" v="705" actId="478"/>
        <pc:sldMkLst>
          <pc:docMk/>
          <pc:sldMk cId="2966088546" sldId="330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783885022" sldId="331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4237718667" sldId="332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620233102" sldId="33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502592491" sldId="335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404057270" sldId="336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594735952" sldId="337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93630196" sldId="339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68063402" sldId="340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78593133" sldId="341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114935795" sldId="342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694963681" sldId="34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646882198" sldId="344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605240563" sldId="347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637489807" sldId="348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379372036" sldId="349"/>
        </pc:sldMkLst>
      </pc:sldChg>
      <pc:sldChg chg="addSp delSp modSp add del mod">
        <pc:chgData name="Yim Ting Chan" userId="1a7f1400d9ddb99c" providerId="LiveId" clId="{A4E78B76-AC83-4BE8-91E0-0401866E3720}" dt="2024-12-23T09:06:17.405" v="647" actId="1076"/>
        <pc:sldMkLst>
          <pc:docMk/>
          <pc:sldMk cId="3704905700" sldId="350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822978188" sldId="352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4138769605" sldId="35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528175622" sldId="354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298466482" sldId="355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1226109256" sldId="356"/>
        </pc:sldMkLst>
      </pc:sldChg>
      <pc:sldChg chg="addSp delSp modSp add del mod">
        <pc:chgData name="Yim Ting Chan" userId="1a7f1400d9ddb99c" providerId="LiveId" clId="{A4E78B76-AC83-4BE8-91E0-0401866E3720}" dt="2024-12-31T07:57:59.495" v="1171" actId="1076"/>
        <pc:sldMkLst>
          <pc:docMk/>
          <pc:sldMk cId="1900100043" sldId="357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889622775" sldId="358"/>
        </pc:sldMkLst>
      </pc:sldChg>
      <pc:sldChg chg="addSp delSp modSp del mod">
        <pc:chgData name="Yim Ting Chan" userId="1a7f1400d9ddb99c" providerId="LiveId" clId="{A4E78B76-AC83-4BE8-91E0-0401866E3720}" dt="2024-12-23T08:47:29.058" v="515" actId="47"/>
        <pc:sldMkLst>
          <pc:docMk/>
          <pc:sldMk cId="1330522513" sldId="361"/>
        </pc:sldMkLst>
      </pc:sldChg>
      <pc:sldChg chg="del">
        <pc:chgData name="Yim Ting Chan" userId="1a7f1400d9ddb99c" providerId="LiveId" clId="{A4E78B76-AC83-4BE8-91E0-0401866E3720}" dt="2024-12-23T08:46:45.726" v="495" actId="47"/>
        <pc:sldMkLst>
          <pc:docMk/>
          <pc:sldMk cId="3293139513" sldId="362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2659470978" sldId="363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0" sldId="365"/>
        </pc:sldMkLst>
      </pc:sldChg>
      <pc:sldChg chg="addSp delSp modSp add del mod">
        <pc:chgData name="Yim Ting Chan" userId="1a7f1400d9ddb99c" providerId="LiveId" clId="{A4E78B76-AC83-4BE8-91E0-0401866E3720}" dt="2024-12-23T07:27:55.180" v="484" actId="2696"/>
        <pc:sldMkLst>
          <pc:docMk/>
          <pc:sldMk cId="787337933" sldId="365"/>
        </pc:sldMkLst>
      </pc:sldChg>
      <pc:sldChg chg="del">
        <pc:chgData name="Yim Ting Chan" userId="1a7f1400d9ddb99c" providerId="LiveId" clId="{A4E78B76-AC83-4BE8-91E0-0401866E3720}" dt="2024-12-23T07:23:09.662" v="417" actId="47"/>
        <pc:sldMkLst>
          <pc:docMk/>
          <pc:sldMk cId="0" sldId="366"/>
        </pc:sldMkLst>
      </pc:sldChg>
      <pc:sldChg chg="addSp modSp new mod">
        <pc:chgData name="Yim Ting Chan" userId="1a7f1400d9ddb99c" providerId="LiveId" clId="{A4E78B76-AC83-4BE8-91E0-0401866E3720}" dt="2024-12-23T07:24:17.145" v="429" actId="20577"/>
        <pc:sldMkLst>
          <pc:docMk/>
          <pc:sldMk cId="3932212447" sldId="367"/>
        </pc:sldMkLst>
      </pc:sldChg>
      <pc:sldChg chg="addSp modSp new mod">
        <pc:chgData name="Yim Ting Chan" userId="1a7f1400d9ddb99c" providerId="LiveId" clId="{A4E78B76-AC83-4BE8-91E0-0401866E3720}" dt="2024-12-31T04:29:30.942" v="672"/>
        <pc:sldMkLst>
          <pc:docMk/>
          <pc:sldMk cId="2177492105" sldId="368"/>
        </pc:sldMkLst>
      </pc:sldChg>
      <pc:sldChg chg="addSp delSp modSp new del mod">
        <pc:chgData name="Yim Ting Chan" userId="1a7f1400d9ddb99c" providerId="LiveId" clId="{A4E78B76-AC83-4BE8-91E0-0401866E3720}" dt="2024-12-23T09:06:20.683" v="648" actId="47"/>
        <pc:sldMkLst>
          <pc:docMk/>
          <pc:sldMk cId="3089637542" sldId="369"/>
        </pc:sldMkLst>
      </pc:sldChg>
      <pc:sldChg chg="addSp delSp modSp new mod">
        <pc:chgData name="Yim Ting Chan" userId="1a7f1400d9ddb99c" providerId="LiveId" clId="{A4E78B76-AC83-4BE8-91E0-0401866E3720}" dt="2024-12-31T07:36:40.277" v="1097" actId="1076"/>
        <pc:sldMkLst>
          <pc:docMk/>
          <pc:sldMk cId="903491578" sldId="370"/>
        </pc:sldMkLst>
      </pc:sldChg>
      <pc:sldChg chg="modSp add mod">
        <pc:chgData name="Yim Ting Chan" userId="1a7f1400d9ddb99c" providerId="LiveId" clId="{A4E78B76-AC83-4BE8-91E0-0401866E3720}" dt="2024-12-31T09:40:50.681" v="1937" actId="12788"/>
        <pc:sldMkLst>
          <pc:docMk/>
          <pc:sldMk cId="4069686215" sldId="371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0" sldId="373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0" sldId="374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0" sldId="375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0" sldId="377"/>
        </pc:sldMkLst>
      </pc:sldChg>
      <pc:sldChg chg="modSp add mod">
        <pc:chgData name="Yim Ting Chan" userId="1a7f1400d9ddb99c" providerId="LiveId" clId="{A4E78B76-AC83-4BE8-91E0-0401866E3720}" dt="2024-12-23T07:27:38.594" v="458" actId="27636"/>
        <pc:sldMkLst>
          <pc:docMk/>
          <pc:sldMk cId="0" sldId="378"/>
        </pc:sldMkLst>
      </pc:sldChg>
      <pc:sldChg chg="modSp add mod">
        <pc:chgData name="Yim Ting Chan" userId="1a7f1400d9ddb99c" providerId="LiveId" clId="{A4E78B76-AC83-4BE8-91E0-0401866E3720}" dt="2024-12-23T07:27:38.598" v="459" actId="27636"/>
        <pc:sldMkLst>
          <pc:docMk/>
          <pc:sldMk cId="0" sldId="379"/>
        </pc:sldMkLst>
      </pc:sldChg>
      <pc:sldChg chg="modSp add del mod">
        <pc:chgData name="Yim Ting Chan" userId="1a7f1400d9ddb99c" providerId="LiveId" clId="{A4E78B76-AC83-4BE8-91E0-0401866E3720}" dt="2024-12-31T09:14:40.888" v="1453" actId="47"/>
        <pc:sldMkLst>
          <pc:docMk/>
          <pc:sldMk cId="0" sldId="380"/>
        </pc:sldMkLst>
      </pc:sldChg>
      <pc:sldChg chg="addSp delSp modSp add del mod">
        <pc:chgData name="Yim Ting Chan" userId="1a7f1400d9ddb99c" providerId="LiveId" clId="{A4E78B76-AC83-4BE8-91E0-0401866E3720}" dt="2024-12-23T07:28:40.564" v="489" actId="2696"/>
        <pc:sldMkLst>
          <pc:docMk/>
          <pc:sldMk cId="595647711" sldId="397"/>
        </pc:sldMkLst>
      </pc:sldChg>
      <pc:sldChg chg="modSp add mod ord">
        <pc:chgData name="Yim Ting Chan" userId="1a7f1400d9ddb99c" providerId="LiveId" clId="{A4E78B76-AC83-4BE8-91E0-0401866E3720}" dt="2024-12-31T09:13:36.234" v="1443"/>
        <pc:sldMkLst>
          <pc:docMk/>
          <pc:sldMk cId="2656068113" sldId="398"/>
        </pc:sldMkLst>
      </pc:sldChg>
      <pc:sldChg chg="add ord">
        <pc:chgData name="Yim Ting Chan" userId="1a7f1400d9ddb99c" providerId="LiveId" clId="{A4E78B76-AC83-4BE8-91E0-0401866E3720}" dt="2024-12-31T09:13:36.234" v="1443"/>
        <pc:sldMkLst>
          <pc:docMk/>
          <pc:sldMk cId="523729664" sldId="399"/>
        </pc:sldMkLst>
      </pc:sldChg>
      <pc:sldChg chg="add del">
        <pc:chgData name="Yim Ting Chan" userId="1a7f1400d9ddb99c" providerId="LiveId" clId="{A4E78B76-AC83-4BE8-91E0-0401866E3720}" dt="2024-12-23T07:25:52.626" v="444"/>
        <pc:sldMkLst>
          <pc:docMk/>
          <pc:sldMk cId="1249654286" sldId="400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1002328950" sldId="409"/>
        </pc:sldMkLst>
      </pc:sldChg>
      <pc:sldChg chg="modSp add del mod">
        <pc:chgData name="Yim Ting Chan" userId="1a7f1400d9ddb99c" providerId="LiveId" clId="{A4E78B76-AC83-4BE8-91E0-0401866E3720}" dt="2024-12-31T09:14:35.603" v="1452" actId="1076"/>
        <pc:sldMkLst>
          <pc:docMk/>
          <pc:sldMk cId="574883847" sldId="411"/>
        </pc:sldMkLst>
      </pc:sldChg>
      <pc:sldChg chg="delSp add del modAnim">
        <pc:chgData name="Yim Ting Chan" userId="1a7f1400d9ddb99c" providerId="LiveId" clId="{A4E78B76-AC83-4BE8-91E0-0401866E3720}" dt="2024-12-31T06:56:59.424" v="781" actId="47"/>
        <pc:sldMkLst>
          <pc:docMk/>
          <pc:sldMk cId="3189601112" sldId="412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3102698214" sldId="414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1661435850" sldId="415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2622882463" sldId="416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2131764985" sldId="417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3577025352" sldId="418"/>
        </pc:sldMkLst>
      </pc:sldChg>
      <pc:sldChg chg="add del">
        <pc:chgData name="Yim Ting Chan" userId="1a7f1400d9ddb99c" providerId="LiveId" clId="{A4E78B76-AC83-4BE8-91E0-0401866E3720}" dt="2024-12-23T07:25:52.626" v="444"/>
        <pc:sldMkLst>
          <pc:docMk/>
          <pc:sldMk cId="3128939083" sldId="419"/>
        </pc:sldMkLst>
      </pc:sldChg>
      <pc:sldChg chg="add del">
        <pc:chgData name="Yim Ting Chan" userId="1a7f1400d9ddb99c" providerId="LiveId" clId="{A4E78B76-AC83-4BE8-91E0-0401866E3720}" dt="2024-12-31T09:14:16.564" v="1448" actId="47"/>
        <pc:sldMkLst>
          <pc:docMk/>
          <pc:sldMk cId="2053010251" sldId="420"/>
        </pc:sldMkLst>
      </pc:sldChg>
      <pc:sldChg chg="add del">
        <pc:chgData name="Yim Ting Chan" userId="1a7f1400d9ddb99c" providerId="LiveId" clId="{A4E78B76-AC83-4BE8-91E0-0401866E3720}" dt="2024-12-23T07:25:52.626" v="444"/>
        <pc:sldMkLst>
          <pc:docMk/>
          <pc:sldMk cId="876952887" sldId="421"/>
        </pc:sldMkLst>
      </pc:sldChg>
      <pc:sldChg chg="delSp modSp add mod">
        <pc:chgData name="Yim Ting Chan" userId="1a7f1400d9ddb99c" providerId="LiveId" clId="{A4E78B76-AC83-4BE8-91E0-0401866E3720}" dt="2024-12-23T07:25:15.554" v="441" actId="1076"/>
        <pc:sldMkLst>
          <pc:docMk/>
          <pc:sldMk cId="358320970" sldId="449"/>
        </pc:sldMkLst>
      </pc:sldChg>
      <pc:sldChg chg="delSp add ord">
        <pc:chgData name="Yim Ting Chan" userId="1a7f1400d9ddb99c" providerId="LiveId" clId="{A4E78B76-AC83-4BE8-91E0-0401866E3720}" dt="2024-12-31T06:50:27.992" v="704"/>
        <pc:sldMkLst>
          <pc:docMk/>
          <pc:sldMk cId="1080392925" sldId="498"/>
        </pc:sldMkLst>
      </pc:sldChg>
      <pc:sldChg chg="modSp add del mod">
        <pc:chgData name="Yim Ting Chan" userId="1a7f1400d9ddb99c" providerId="LiveId" clId="{A4E78B76-AC83-4BE8-91E0-0401866E3720}" dt="2024-12-23T07:26:40.965" v="456" actId="1076"/>
        <pc:sldMkLst>
          <pc:docMk/>
          <pc:sldMk cId="2360235284" sldId="499"/>
        </pc:sldMkLst>
      </pc:sldChg>
      <pc:sldChg chg="add del">
        <pc:chgData name="Yim Ting Chan" userId="1a7f1400d9ddb99c" providerId="LiveId" clId="{A4E78B76-AC83-4BE8-91E0-0401866E3720}" dt="2024-12-23T07:25:52.626" v="444"/>
        <pc:sldMkLst>
          <pc:docMk/>
          <pc:sldMk cId="208449725" sldId="500"/>
        </pc:sldMkLst>
      </pc:sldChg>
      <pc:sldChg chg="add del">
        <pc:chgData name="Yim Ting Chan" userId="1a7f1400d9ddb99c" providerId="LiveId" clId="{A4E78B76-AC83-4BE8-91E0-0401866E3720}" dt="2024-12-23T07:25:52.626" v="444"/>
        <pc:sldMkLst>
          <pc:docMk/>
          <pc:sldMk cId="1746402787" sldId="501"/>
        </pc:sldMkLst>
      </pc:sldChg>
      <pc:sldChg chg="add del">
        <pc:chgData name="Yim Ting Chan" userId="1a7f1400d9ddb99c" providerId="LiveId" clId="{A4E78B76-AC83-4BE8-91E0-0401866E3720}" dt="2024-12-23T07:25:52.626" v="444"/>
        <pc:sldMkLst>
          <pc:docMk/>
          <pc:sldMk cId="3366191814" sldId="502"/>
        </pc:sldMkLst>
      </pc:sldChg>
      <pc:sldChg chg="add del">
        <pc:chgData name="Yim Ting Chan" userId="1a7f1400d9ddb99c" providerId="LiveId" clId="{A4E78B76-AC83-4BE8-91E0-0401866E3720}" dt="2024-12-23T07:25:52.626" v="444"/>
        <pc:sldMkLst>
          <pc:docMk/>
          <pc:sldMk cId="3543229872" sldId="503"/>
        </pc:sldMkLst>
      </pc:sldChg>
      <pc:sldChg chg="add del">
        <pc:chgData name="Yim Ting Chan" userId="1a7f1400d9ddb99c" providerId="LiveId" clId="{A4E78B76-AC83-4BE8-91E0-0401866E3720}" dt="2024-12-23T07:25:52.626" v="444"/>
        <pc:sldMkLst>
          <pc:docMk/>
          <pc:sldMk cId="881033877" sldId="504"/>
        </pc:sldMkLst>
      </pc:sldChg>
      <pc:sldChg chg="addSp delSp modSp add del mod">
        <pc:chgData name="Yim Ting Chan" userId="1a7f1400d9ddb99c" providerId="LiveId" clId="{A4E78B76-AC83-4BE8-91E0-0401866E3720}" dt="2024-12-23T08:48:09.654" v="522" actId="2696"/>
        <pc:sldMkLst>
          <pc:docMk/>
          <pc:sldMk cId="3178166058" sldId="505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2554651983" sldId="506"/>
        </pc:sldMkLst>
      </pc:sldChg>
      <pc:sldChg chg="modSp add mod">
        <pc:chgData name="Yim Ting Chan" userId="1a7f1400d9ddb99c" providerId="LiveId" clId="{A4E78B76-AC83-4BE8-91E0-0401866E3720}" dt="2024-12-23T07:27:38.610" v="462" actId="27636"/>
        <pc:sldMkLst>
          <pc:docMk/>
          <pc:sldMk cId="2684056909" sldId="507"/>
        </pc:sldMkLst>
      </pc:sldChg>
      <pc:sldChg chg="add del">
        <pc:chgData name="Yim Ting Chan" userId="1a7f1400d9ddb99c" providerId="LiveId" clId="{A4E78B76-AC83-4BE8-91E0-0401866E3720}" dt="2024-12-23T07:48:56.232" v="494" actId="2696"/>
        <pc:sldMkLst>
          <pc:docMk/>
          <pc:sldMk cId="3843983386" sldId="508"/>
        </pc:sldMkLst>
      </pc:sldChg>
      <pc:sldChg chg="add">
        <pc:chgData name="Yim Ting Chan" userId="1a7f1400d9ddb99c" providerId="LiveId" clId="{A4E78B76-AC83-4BE8-91E0-0401866E3720}" dt="2024-12-23T07:48:41.159" v="490"/>
        <pc:sldMkLst>
          <pc:docMk/>
          <pc:sldMk cId="2192904922" sldId="509"/>
        </pc:sldMkLst>
      </pc:sldChg>
      <pc:sldChg chg="add">
        <pc:chgData name="Yim Ting Chan" userId="1a7f1400d9ddb99c" providerId="LiveId" clId="{A4E78B76-AC83-4BE8-91E0-0401866E3720}" dt="2024-12-23T07:48:41.159" v="490"/>
        <pc:sldMkLst>
          <pc:docMk/>
          <pc:sldMk cId="3651380978" sldId="510"/>
        </pc:sldMkLst>
      </pc:sldChg>
      <pc:sldChg chg="modSp add mod">
        <pc:chgData name="Yim Ting Chan" userId="1a7f1400d9ddb99c" providerId="LiveId" clId="{A4E78B76-AC83-4BE8-91E0-0401866E3720}" dt="2024-12-23T07:27:38.612" v="463" actId="27636"/>
        <pc:sldMkLst>
          <pc:docMk/>
          <pc:sldMk cId="2349244907" sldId="513"/>
        </pc:sldMkLst>
      </pc:sldChg>
      <pc:sldChg chg="modSp add mod">
        <pc:chgData name="Yim Ting Chan" userId="1a7f1400d9ddb99c" providerId="LiveId" clId="{A4E78B76-AC83-4BE8-91E0-0401866E3720}" dt="2024-12-23T07:27:38.613" v="464" actId="27636"/>
        <pc:sldMkLst>
          <pc:docMk/>
          <pc:sldMk cId="3885947554" sldId="514"/>
        </pc:sldMkLst>
      </pc:sldChg>
      <pc:sldChg chg="modSp add mod">
        <pc:chgData name="Yim Ting Chan" userId="1a7f1400d9ddb99c" providerId="LiveId" clId="{A4E78B76-AC83-4BE8-91E0-0401866E3720}" dt="2024-12-23T07:27:38.621" v="465" actId="27636"/>
        <pc:sldMkLst>
          <pc:docMk/>
          <pc:sldMk cId="117721193" sldId="515"/>
        </pc:sldMkLst>
      </pc:sldChg>
      <pc:sldChg chg="modSp add mod">
        <pc:chgData name="Yim Ting Chan" userId="1a7f1400d9ddb99c" providerId="LiveId" clId="{A4E78B76-AC83-4BE8-91E0-0401866E3720}" dt="2024-12-23T07:27:38.623" v="466" actId="27636"/>
        <pc:sldMkLst>
          <pc:docMk/>
          <pc:sldMk cId="369660772" sldId="516"/>
        </pc:sldMkLst>
      </pc:sldChg>
      <pc:sldChg chg="modSp add mod">
        <pc:chgData name="Yim Ting Chan" userId="1a7f1400d9ddb99c" providerId="LiveId" clId="{A4E78B76-AC83-4BE8-91E0-0401866E3720}" dt="2024-12-23T07:27:38.624" v="467" actId="27636"/>
        <pc:sldMkLst>
          <pc:docMk/>
          <pc:sldMk cId="1978824202" sldId="517"/>
        </pc:sldMkLst>
      </pc:sldChg>
      <pc:sldChg chg="modSp add mod">
        <pc:chgData name="Yim Ting Chan" userId="1a7f1400d9ddb99c" providerId="LiveId" clId="{A4E78B76-AC83-4BE8-91E0-0401866E3720}" dt="2024-12-23T07:27:38.627" v="468" actId="27636"/>
        <pc:sldMkLst>
          <pc:docMk/>
          <pc:sldMk cId="3592720430" sldId="518"/>
        </pc:sldMkLst>
      </pc:sldChg>
      <pc:sldChg chg="modSp add mod">
        <pc:chgData name="Yim Ting Chan" userId="1a7f1400d9ddb99c" providerId="LiveId" clId="{A4E78B76-AC83-4BE8-91E0-0401866E3720}" dt="2024-12-23T07:27:38.634" v="469" actId="27636"/>
        <pc:sldMkLst>
          <pc:docMk/>
          <pc:sldMk cId="3124408962" sldId="519"/>
        </pc:sldMkLst>
      </pc:sldChg>
      <pc:sldChg chg="modSp add mod">
        <pc:chgData name="Yim Ting Chan" userId="1a7f1400d9ddb99c" providerId="LiveId" clId="{A4E78B76-AC83-4BE8-91E0-0401866E3720}" dt="2024-12-23T07:27:38.636" v="470" actId="27636"/>
        <pc:sldMkLst>
          <pc:docMk/>
          <pc:sldMk cId="2746346354" sldId="520"/>
        </pc:sldMkLst>
      </pc:sldChg>
      <pc:sldChg chg="modSp add mod">
        <pc:chgData name="Yim Ting Chan" userId="1a7f1400d9ddb99c" providerId="LiveId" clId="{A4E78B76-AC83-4BE8-91E0-0401866E3720}" dt="2024-12-23T07:27:38.639" v="471" actId="27636"/>
        <pc:sldMkLst>
          <pc:docMk/>
          <pc:sldMk cId="77085069" sldId="522"/>
        </pc:sldMkLst>
      </pc:sldChg>
      <pc:sldChg chg="modSp add mod">
        <pc:chgData name="Yim Ting Chan" userId="1a7f1400d9ddb99c" providerId="LiveId" clId="{A4E78B76-AC83-4BE8-91E0-0401866E3720}" dt="2024-12-23T07:27:38.641" v="472" actId="27636"/>
        <pc:sldMkLst>
          <pc:docMk/>
          <pc:sldMk cId="1835855628" sldId="523"/>
        </pc:sldMkLst>
      </pc:sldChg>
      <pc:sldChg chg="modSp add mod">
        <pc:chgData name="Yim Ting Chan" userId="1a7f1400d9ddb99c" providerId="LiveId" clId="{A4E78B76-AC83-4BE8-91E0-0401866E3720}" dt="2024-12-23T07:27:38.643" v="473" actId="27636"/>
        <pc:sldMkLst>
          <pc:docMk/>
          <pc:sldMk cId="4247229890" sldId="524"/>
        </pc:sldMkLst>
      </pc:sldChg>
      <pc:sldChg chg="modSp add mod">
        <pc:chgData name="Yim Ting Chan" userId="1a7f1400d9ddb99c" providerId="LiveId" clId="{A4E78B76-AC83-4BE8-91E0-0401866E3720}" dt="2024-12-23T07:27:38.647" v="474" actId="27636"/>
        <pc:sldMkLst>
          <pc:docMk/>
          <pc:sldMk cId="3104024986" sldId="525"/>
        </pc:sldMkLst>
      </pc:sldChg>
      <pc:sldChg chg="modSp add mod">
        <pc:chgData name="Yim Ting Chan" userId="1a7f1400d9ddb99c" providerId="LiveId" clId="{A4E78B76-AC83-4BE8-91E0-0401866E3720}" dt="2024-12-23T07:27:38.649" v="475" actId="27636"/>
        <pc:sldMkLst>
          <pc:docMk/>
          <pc:sldMk cId="3871287170" sldId="526"/>
        </pc:sldMkLst>
      </pc:sldChg>
      <pc:sldChg chg="modSp add mod">
        <pc:chgData name="Yim Ting Chan" userId="1a7f1400d9ddb99c" providerId="LiveId" clId="{A4E78B76-AC83-4BE8-91E0-0401866E3720}" dt="2024-12-23T07:27:38.651" v="476" actId="27636"/>
        <pc:sldMkLst>
          <pc:docMk/>
          <pc:sldMk cId="3376232048" sldId="527"/>
        </pc:sldMkLst>
      </pc:sldChg>
      <pc:sldChg chg="modSp add mod">
        <pc:chgData name="Yim Ting Chan" userId="1a7f1400d9ddb99c" providerId="LiveId" clId="{A4E78B76-AC83-4BE8-91E0-0401866E3720}" dt="2024-12-23T07:27:38.653" v="477" actId="27636"/>
        <pc:sldMkLst>
          <pc:docMk/>
          <pc:sldMk cId="2368797336" sldId="529"/>
        </pc:sldMkLst>
      </pc:sldChg>
      <pc:sldChg chg="modSp add mod">
        <pc:chgData name="Yim Ting Chan" userId="1a7f1400d9ddb99c" providerId="LiveId" clId="{A4E78B76-AC83-4BE8-91E0-0401866E3720}" dt="2024-12-23T07:27:38.657" v="479" actId="27636"/>
        <pc:sldMkLst>
          <pc:docMk/>
          <pc:sldMk cId="2794829017" sldId="530"/>
        </pc:sldMkLst>
      </pc:sldChg>
      <pc:sldChg chg="modSp add mod">
        <pc:chgData name="Yim Ting Chan" userId="1a7f1400d9ddb99c" providerId="LiveId" clId="{A4E78B76-AC83-4BE8-91E0-0401866E3720}" dt="2024-12-23T07:27:38.655" v="478" actId="27636"/>
        <pc:sldMkLst>
          <pc:docMk/>
          <pc:sldMk cId="889652464" sldId="531"/>
        </pc:sldMkLst>
      </pc:sldChg>
      <pc:sldChg chg="modSp add mod">
        <pc:chgData name="Yim Ting Chan" userId="1a7f1400d9ddb99c" providerId="LiveId" clId="{A4E78B76-AC83-4BE8-91E0-0401866E3720}" dt="2024-12-23T07:27:38.609" v="461" actId="27636"/>
        <pc:sldMkLst>
          <pc:docMk/>
          <pc:sldMk cId="3733927344" sldId="532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3603267489" sldId="533"/>
        </pc:sldMkLst>
      </pc:sldChg>
      <pc:sldChg chg="add">
        <pc:chgData name="Yim Ting Chan" userId="1a7f1400d9ddb99c" providerId="LiveId" clId="{A4E78B76-AC83-4BE8-91E0-0401866E3720}" dt="2024-12-23T07:48:41.159" v="490"/>
        <pc:sldMkLst>
          <pc:docMk/>
          <pc:sldMk cId="3083871184" sldId="534"/>
        </pc:sldMkLst>
      </pc:sldChg>
      <pc:sldChg chg="add">
        <pc:chgData name="Yim Ting Chan" userId="1a7f1400d9ddb99c" providerId="LiveId" clId="{A4E78B76-AC83-4BE8-91E0-0401866E3720}" dt="2024-12-23T07:48:41.159" v="490"/>
        <pc:sldMkLst>
          <pc:docMk/>
          <pc:sldMk cId="2120547313" sldId="535"/>
        </pc:sldMkLst>
      </pc:sldChg>
      <pc:sldChg chg="add">
        <pc:chgData name="Yim Ting Chan" userId="1a7f1400d9ddb99c" providerId="LiveId" clId="{A4E78B76-AC83-4BE8-91E0-0401866E3720}" dt="2024-12-23T07:48:41.159" v="490"/>
        <pc:sldMkLst>
          <pc:docMk/>
          <pc:sldMk cId="843301370" sldId="536"/>
        </pc:sldMkLst>
      </pc:sldChg>
      <pc:sldChg chg="modSp add mod">
        <pc:chgData name="Yim Ting Chan" userId="1a7f1400d9ddb99c" providerId="LiveId" clId="{A4E78B76-AC83-4BE8-91E0-0401866E3720}" dt="2024-12-31T06:57:36.490" v="784" actId="1076"/>
        <pc:sldMkLst>
          <pc:docMk/>
          <pc:sldMk cId="627587463" sldId="537"/>
        </pc:sldMkLst>
      </pc:sldChg>
      <pc:sldChg chg="add">
        <pc:chgData name="Yim Ting Chan" userId="1a7f1400d9ddb99c" providerId="LiveId" clId="{A4E78B76-AC83-4BE8-91E0-0401866E3720}" dt="2024-12-23T07:48:41.159" v="490"/>
        <pc:sldMkLst>
          <pc:docMk/>
          <pc:sldMk cId="242511031" sldId="538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2512656540" sldId="539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1404464243" sldId="540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1792594508" sldId="541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3092866528" sldId="542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3042582710" sldId="543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518416385" sldId="544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2775598330" sldId="545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1164349334" sldId="546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2371588562" sldId="547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1827273079" sldId="548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1104138973" sldId="549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2126011243" sldId="550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41849532" sldId="551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2127774032" sldId="552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4046421054" sldId="553"/>
        </pc:sldMkLst>
      </pc:sldChg>
      <pc:sldChg chg="add">
        <pc:chgData name="Yim Ting Chan" userId="1a7f1400d9ddb99c" providerId="LiveId" clId="{A4E78B76-AC83-4BE8-91E0-0401866E3720}" dt="2024-12-31T09:15:09.120" v="1454"/>
        <pc:sldMkLst>
          <pc:docMk/>
          <pc:sldMk cId="2601212538" sldId="554"/>
        </pc:sldMkLst>
      </pc:sldChg>
      <pc:sldChg chg="addSp delSp modSp add del mod">
        <pc:chgData name="Yim Ting Chan" userId="1a7f1400d9ddb99c" providerId="LiveId" clId="{A4E78B76-AC83-4BE8-91E0-0401866E3720}" dt="2024-12-23T07:26:19.121" v="451" actId="2696"/>
        <pc:sldMkLst>
          <pc:docMk/>
          <pc:sldMk cId="431388420" sldId="563"/>
        </pc:sldMkLst>
      </pc:sldChg>
      <pc:sldChg chg="addSp delSp modSp new mod">
        <pc:chgData name="Yim Ting Chan" userId="1a7f1400d9ddb99c" providerId="LiveId" clId="{A4E78B76-AC83-4BE8-91E0-0401866E3720}" dt="2024-12-23T07:26:24.562" v="452" actId="1076"/>
        <pc:sldMkLst>
          <pc:docMk/>
          <pc:sldMk cId="2550098004" sldId="564"/>
        </pc:sldMkLst>
      </pc:sldChg>
      <pc:sldChg chg="new del">
        <pc:chgData name="Yim Ting Chan" userId="1a7f1400d9ddb99c" providerId="LiveId" clId="{A4E78B76-AC83-4BE8-91E0-0401866E3720}" dt="2024-12-23T07:26:04.328" v="446" actId="47"/>
        <pc:sldMkLst>
          <pc:docMk/>
          <pc:sldMk cId="3847832880" sldId="564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1440795439" sldId="565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1570057107" sldId="566"/>
        </pc:sldMkLst>
      </pc:sldChg>
      <pc:sldChg chg="add">
        <pc:chgData name="Yim Ting Chan" userId="1a7f1400d9ddb99c" providerId="LiveId" clId="{A4E78B76-AC83-4BE8-91E0-0401866E3720}" dt="2024-12-23T07:27:38.466" v="457"/>
        <pc:sldMkLst>
          <pc:docMk/>
          <pc:sldMk cId="3070689071" sldId="567"/>
        </pc:sldMkLst>
      </pc:sldChg>
      <pc:sldChg chg="modSp add mod">
        <pc:chgData name="Yim Ting Chan" userId="1a7f1400d9ddb99c" providerId="LiveId" clId="{A4E78B76-AC83-4BE8-91E0-0401866E3720}" dt="2024-12-31T09:14:01.750" v="1447" actId="12789"/>
        <pc:sldMkLst>
          <pc:docMk/>
          <pc:sldMk cId="1149034782" sldId="568"/>
        </pc:sldMkLst>
      </pc:sldChg>
      <pc:sldChg chg="addSp delSp modSp new del mod">
        <pc:chgData name="Yim Ting Chan" userId="1a7f1400d9ddb99c" providerId="LiveId" clId="{A4E78B76-AC83-4BE8-91E0-0401866E3720}" dt="2024-12-31T09:13:46.309" v="1444" actId="2696"/>
        <pc:sldMkLst>
          <pc:docMk/>
          <pc:sldMk cId="4240176476" sldId="568"/>
        </pc:sldMkLst>
      </pc:sldChg>
      <pc:sldChg chg="addSp delSp modSp new del mod">
        <pc:chgData name="Yim Ting Chan" userId="1a7f1400d9ddb99c" providerId="LiveId" clId="{A4E78B76-AC83-4BE8-91E0-0401866E3720}" dt="2024-12-31T09:13:55.230" v="1446" actId="47"/>
        <pc:sldMkLst>
          <pc:docMk/>
          <pc:sldMk cId="2157543340" sldId="569"/>
        </pc:sldMkLst>
      </pc:sldChg>
      <pc:sldChg chg="addSp delSp modSp new mod">
        <pc:chgData name="Yim Ting Chan" userId="1a7f1400d9ddb99c" providerId="LiveId" clId="{A4E78B76-AC83-4BE8-91E0-0401866E3720}" dt="2024-12-31T06:57:18.107" v="783" actId="12789"/>
        <pc:sldMkLst>
          <pc:docMk/>
          <pc:sldMk cId="971118677" sldId="570"/>
        </pc:sldMkLst>
      </pc:sldChg>
      <pc:sldChg chg="addSp delSp modSp new mod">
        <pc:chgData name="Yim Ting Chan" userId="1a7f1400d9ddb99c" providerId="LiveId" clId="{A4E78B76-AC83-4BE8-91E0-0401866E3720}" dt="2024-12-31T06:57:05.718" v="782" actId="12789"/>
        <pc:sldMkLst>
          <pc:docMk/>
          <pc:sldMk cId="4045115773" sldId="571"/>
        </pc:sldMkLst>
      </pc:sldChg>
      <pc:sldChg chg="addSp delSp modSp new mod">
        <pc:chgData name="Yim Ting Chan" userId="1a7f1400d9ddb99c" providerId="LiveId" clId="{A4E78B76-AC83-4BE8-91E0-0401866E3720}" dt="2024-12-31T04:48:00.307" v="699" actId="1076"/>
        <pc:sldMkLst>
          <pc:docMk/>
          <pc:sldMk cId="1208497689" sldId="572"/>
        </pc:sldMkLst>
      </pc:sldChg>
      <pc:sldChg chg="addSp delSp modSp add mod">
        <pc:chgData name="Yim Ting Chan" userId="1a7f1400d9ddb99c" providerId="LiveId" clId="{A4E78B76-AC83-4BE8-91E0-0401866E3720}" dt="2024-12-31T06:54:14.859" v="721" actId="12788"/>
        <pc:sldMkLst>
          <pc:docMk/>
          <pc:sldMk cId="268565774" sldId="573"/>
        </pc:sldMkLst>
      </pc:sldChg>
      <pc:sldChg chg="addSp delSp modSp add mod addAnim delAnim modAnim">
        <pc:chgData name="Yim Ting Chan" userId="1a7f1400d9ddb99c" providerId="LiveId" clId="{A4E78B76-AC83-4BE8-91E0-0401866E3720}" dt="2024-12-31T07:24:30.019" v="1017" actId="688"/>
        <pc:sldMkLst>
          <pc:docMk/>
          <pc:sldMk cId="2009382474" sldId="574"/>
        </pc:sldMkLst>
      </pc:sldChg>
      <pc:sldChg chg="addSp delSp modSp new mod setBg modAnim">
        <pc:chgData name="Yim Ting Chan" userId="1a7f1400d9ddb99c" providerId="LiveId" clId="{A4E78B76-AC83-4BE8-91E0-0401866E3720}" dt="2024-12-31T06:56:11.622" v="776" actId="26606"/>
        <pc:sldMkLst>
          <pc:docMk/>
          <pc:sldMk cId="2541245722" sldId="575"/>
        </pc:sldMkLst>
      </pc:sldChg>
      <pc:sldChg chg="new del">
        <pc:chgData name="Yim Ting Chan" userId="1a7f1400d9ddb99c" providerId="LiveId" clId="{A4E78B76-AC83-4BE8-91E0-0401866E3720}" dt="2024-12-31T06:56:49.692" v="779" actId="47"/>
        <pc:sldMkLst>
          <pc:docMk/>
          <pc:sldMk cId="2239266426" sldId="576"/>
        </pc:sldMkLst>
      </pc:sldChg>
      <pc:sldChg chg="addSp delSp modSp add mod">
        <pc:chgData name="Yim Ting Chan" userId="1a7f1400d9ddb99c" providerId="LiveId" clId="{A4E78B76-AC83-4BE8-91E0-0401866E3720}" dt="2024-12-31T07:55:16.376" v="1148" actId="1076"/>
        <pc:sldMkLst>
          <pc:docMk/>
          <pc:sldMk cId="4223011345" sldId="576"/>
        </pc:sldMkLst>
      </pc:sldChg>
      <pc:sldChg chg="addSp delSp modSp add mod modAnim">
        <pc:chgData name="Yim Ting Chan" userId="1a7f1400d9ddb99c" providerId="LiveId" clId="{A4E78B76-AC83-4BE8-91E0-0401866E3720}" dt="2024-12-31T07:59:52.678" v="1178" actId="1076"/>
        <pc:sldMkLst>
          <pc:docMk/>
          <pc:sldMk cId="2372654389" sldId="577"/>
        </pc:sldMkLst>
      </pc:sldChg>
      <pc:sldChg chg="addSp delSp modSp new mod">
        <pc:chgData name="Yim Ting Chan" userId="1a7f1400d9ddb99c" providerId="LiveId" clId="{A4E78B76-AC83-4BE8-91E0-0401866E3720}" dt="2024-12-31T09:07:45.115" v="1308"/>
        <pc:sldMkLst>
          <pc:docMk/>
          <pc:sldMk cId="4215409219" sldId="578"/>
        </pc:sldMkLst>
      </pc:sldChg>
      <pc:sldChg chg="addSp delSp modSp new mod">
        <pc:chgData name="Yim Ting Chan" userId="1a7f1400d9ddb99c" providerId="LiveId" clId="{A4E78B76-AC83-4BE8-91E0-0401866E3720}" dt="2024-12-31T09:08:11.917" v="1330" actId="478"/>
        <pc:sldMkLst>
          <pc:docMk/>
          <pc:sldMk cId="1837200051" sldId="579"/>
        </pc:sldMkLst>
      </pc:sldChg>
      <pc:sldChg chg="addSp delSp modSp add mod">
        <pc:chgData name="Yim Ting Chan" userId="1a7f1400d9ddb99c" providerId="LiveId" clId="{A4E78B76-AC83-4BE8-91E0-0401866E3720}" dt="2024-12-31T09:12:43.663" v="1422" actId="207"/>
        <pc:sldMkLst>
          <pc:docMk/>
          <pc:sldMk cId="1947923243" sldId="580"/>
        </pc:sldMkLst>
      </pc:sldChg>
      <pc:sldChg chg="delSp new del mod">
        <pc:chgData name="Yim Ting Chan" userId="1a7f1400d9ddb99c" providerId="LiveId" clId="{A4E78B76-AC83-4BE8-91E0-0401866E3720}" dt="2024-12-31T09:15:32.147" v="1458" actId="47"/>
        <pc:sldMkLst>
          <pc:docMk/>
          <pc:sldMk cId="3271463408" sldId="581"/>
        </pc:sldMkLst>
      </pc:sldChg>
      <pc:sldChg chg="modSp add mod">
        <pc:chgData name="Yim Ting Chan" userId="1a7f1400d9ddb99c" providerId="LiveId" clId="{A4E78B76-AC83-4BE8-91E0-0401866E3720}" dt="2024-12-31T09:16:13.975" v="1487" actId="1076"/>
        <pc:sldMkLst>
          <pc:docMk/>
          <pc:sldMk cId="4065753912" sldId="582"/>
        </pc:sldMkLst>
      </pc:sldChg>
      <pc:sldChg chg="addSp delSp modSp new mod">
        <pc:chgData name="Yim Ting Chan" userId="1a7f1400d9ddb99c" providerId="LiveId" clId="{A4E78B76-AC83-4BE8-91E0-0401866E3720}" dt="2024-12-31T09:17:30.343" v="1507" actId="27636"/>
        <pc:sldMkLst>
          <pc:docMk/>
          <pc:sldMk cId="3404573499" sldId="583"/>
        </pc:sldMkLst>
      </pc:sldChg>
      <pc:sldChg chg="new del">
        <pc:chgData name="Yim Ting Chan" userId="1a7f1400d9ddb99c" providerId="LiveId" clId="{A4E78B76-AC83-4BE8-91E0-0401866E3720}" dt="2024-12-31T09:31:30.166" v="1757" actId="47"/>
        <pc:sldMkLst>
          <pc:docMk/>
          <pc:sldMk cId="389791623" sldId="584"/>
        </pc:sldMkLst>
      </pc:sldChg>
      <pc:sldChg chg="modSp add del mod">
        <pc:chgData name="Yim Ting Chan" userId="1a7f1400d9ddb99c" providerId="LiveId" clId="{A4E78B76-AC83-4BE8-91E0-0401866E3720}" dt="2024-12-31T09:28:22.747" v="1705" actId="47"/>
        <pc:sldMkLst>
          <pc:docMk/>
          <pc:sldMk cId="2291230210" sldId="585"/>
        </pc:sldMkLst>
      </pc:sldChg>
      <pc:sldChg chg="addSp delSp modSp new mod">
        <pc:chgData name="Yim Ting Chan" userId="1a7f1400d9ddb99c" providerId="LiveId" clId="{A4E78B76-AC83-4BE8-91E0-0401866E3720}" dt="2024-12-31T09:21:45.114" v="1539" actId="12788"/>
        <pc:sldMkLst>
          <pc:docMk/>
          <pc:sldMk cId="1714163162" sldId="586"/>
        </pc:sldMkLst>
      </pc:sldChg>
      <pc:sldChg chg="addSp modSp new mod">
        <pc:chgData name="Yim Ting Chan" userId="1a7f1400d9ddb99c" providerId="LiveId" clId="{A4E78B76-AC83-4BE8-91E0-0401866E3720}" dt="2024-12-31T09:22:23.631" v="1556" actId="1076"/>
        <pc:sldMkLst>
          <pc:docMk/>
          <pc:sldMk cId="3414329742" sldId="587"/>
        </pc:sldMkLst>
      </pc:sldChg>
      <pc:sldChg chg="addSp modSp new mod modAnim">
        <pc:chgData name="Yim Ting Chan" userId="1a7f1400d9ddb99c" providerId="LiveId" clId="{A4E78B76-AC83-4BE8-91E0-0401866E3720}" dt="2024-12-31T09:22:51.429" v="1566" actId="1076"/>
        <pc:sldMkLst>
          <pc:docMk/>
          <pc:sldMk cId="4083217364" sldId="588"/>
        </pc:sldMkLst>
      </pc:sldChg>
      <pc:sldChg chg="addSp delSp modSp new mod addAnim delAnim modAnim">
        <pc:chgData name="Yim Ting Chan" userId="1a7f1400d9ddb99c" providerId="LiveId" clId="{A4E78B76-AC83-4BE8-91E0-0401866E3720}" dt="2024-12-31T09:24:27.150" v="1602" actId="1076"/>
        <pc:sldMkLst>
          <pc:docMk/>
          <pc:sldMk cId="140145932" sldId="589"/>
        </pc:sldMkLst>
      </pc:sldChg>
      <pc:sldChg chg="addSp delSp modSp new mod modAnim">
        <pc:chgData name="Yim Ting Chan" userId="1a7f1400d9ddb99c" providerId="LiveId" clId="{A4E78B76-AC83-4BE8-91E0-0401866E3720}" dt="2024-12-31T09:24:54.815" v="1612"/>
        <pc:sldMkLst>
          <pc:docMk/>
          <pc:sldMk cId="3133572156" sldId="590"/>
        </pc:sldMkLst>
      </pc:sldChg>
      <pc:sldChg chg="addSp delSp modSp new mod modAnim">
        <pc:chgData name="Yim Ting Chan" userId="1a7f1400d9ddb99c" providerId="LiveId" clId="{A4E78B76-AC83-4BE8-91E0-0401866E3720}" dt="2024-12-31T09:25:16.252" v="1620" actId="1076"/>
        <pc:sldMkLst>
          <pc:docMk/>
          <pc:sldMk cId="2064275921" sldId="591"/>
        </pc:sldMkLst>
      </pc:sldChg>
      <pc:sldChg chg="addSp delSp modSp new mod modAnim">
        <pc:chgData name="Yim Ting Chan" userId="1a7f1400d9ddb99c" providerId="LiveId" clId="{A4E78B76-AC83-4BE8-91E0-0401866E3720}" dt="2024-12-31T09:26:37.693" v="1668" actId="1076"/>
        <pc:sldMkLst>
          <pc:docMk/>
          <pc:sldMk cId="575461905" sldId="592"/>
        </pc:sldMkLst>
      </pc:sldChg>
      <pc:sldChg chg="addSp delSp modSp new mod modAnim">
        <pc:chgData name="Yim Ting Chan" userId="1a7f1400d9ddb99c" providerId="LiveId" clId="{A4E78B76-AC83-4BE8-91E0-0401866E3720}" dt="2024-12-31T09:27:41.323" v="1688" actId="12788"/>
        <pc:sldMkLst>
          <pc:docMk/>
          <pc:sldMk cId="626440718" sldId="593"/>
        </pc:sldMkLst>
      </pc:sldChg>
      <pc:sldChg chg="addSp delSp modSp add mod modAnim">
        <pc:chgData name="Yim Ting Chan" userId="1a7f1400d9ddb99c" providerId="LiveId" clId="{A4E78B76-AC83-4BE8-91E0-0401866E3720}" dt="2024-12-31T09:28:19.707" v="1704" actId="12788"/>
        <pc:sldMkLst>
          <pc:docMk/>
          <pc:sldMk cId="2233030442" sldId="594"/>
        </pc:sldMkLst>
      </pc:sldChg>
      <pc:sldChg chg="addSp delSp modSp add mod">
        <pc:chgData name="Yim Ting Chan" userId="1a7f1400d9ddb99c" providerId="LiveId" clId="{A4E78B76-AC83-4BE8-91E0-0401866E3720}" dt="2024-12-31T09:28:58.439" v="1715" actId="1076"/>
        <pc:sldMkLst>
          <pc:docMk/>
          <pc:sldMk cId="3430665461" sldId="595"/>
        </pc:sldMkLst>
      </pc:sldChg>
      <pc:sldChg chg="addSp delSp modSp add mod modAnim">
        <pc:chgData name="Yim Ting Chan" userId="1a7f1400d9ddb99c" providerId="LiveId" clId="{A4E78B76-AC83-4BE8-91E0-0401866E3720}" dt="2024-12-31T09:29:25.884" v="1727" actId="1076"/>
        <pc:sldMkLst>
          <pc:docMk/>
          <pc:sldMk cId="294530375" sldId="596"/>
        </pc:sldMkLst>
      </pc:sldChg>
      <pc:sldChg chg="add">
        <pc:chgData name="Yim Ting Chan" userId="1a7f1400d9ddb99c" providerId="LiveId" clId="{A4E78B76-AC83-4BE8-91E0-0401866E3720}" dt="2024-12-31T09:29:29.152" v="1728"/>
        <pc:sldMkLst>
          <pc:docMk/>
          <pc:sldMk cId="514761839" sldId="597"/>
        </pc:sldMkLst>
      </pc:sldChg>
      <pc:sldChg chg="new del">
        <pc:chgData name="Yim Ting Chan" userId="1a7f1400d9ddb99c" providerId="LiveId" clId="{A4E78B76-AC83-4BE8-91E0-0401866E3720}" dt="2024-12-31T09:29:56.453" v="1732" actId="680"/>
        <pc:sldMkLst>
          <pc:docMk/>
          <pc:sldMk cId="612842081" sldId="598"/>
        </pc:sldMkLst>
      </pc:sldChg>
      <pc:sldChg chg="addSp delSp modSp add mod modAnim">
        <pc:chgData name="Yim Ting Chan" userId="1a7f1400d9ddb99c" providerId="LiveId" clId="{A4E78B76-AC83-4BE8-91E0-0401866E3720}" dt="2024-12-31T09:31:19.289" v="1754" actId="14100"/>
        <pc:sldMkLst>
          <pc:docMk/>
          <pc:sldMk cId="4212629133" sldId="598"/>
        </pc:sldMkLst>
      </pc:sldChg>
      <pc:sldChg chg="addSp modSp new mod">
        <pc:chgData name="Yim Ting Chan" userId="1a7f1400d9ddb99c" providerId="LiveId" clId="{A4E78B76-AC83-4BE8-91E0-0401866E3720}" dt="2024-12-31T09:34:16.665" v="1855" actId="1076"/>
        <pc:sldMkLst>
          <pc:docMk/>
          <pc:sldMk cId="166368460" sldId="599"/>
        </pc:sldMkLst>
      </pc:sldChg>
      <pc:sldChg chg="addSp delSp modSp new mod">
        <pc:chgData name="Yim Ting Chan" userId="1a7f1400d9ddb99c" providerId="LiveId" clId="{A4E78B76-AC83-4BE8-91E0-0401866E3720}" dt="2024-12-31T09:35:07.034" v="1889" actId="1076"/>
        <pc:sldMkLst>
          <pc:docMk/>
          <pc:sldMk cId="3086363727" sldId="600"/>
        </pc:sldMkLst>
      </pc:sldChg>
      <pc:sldChg chg="addSp delSp modSp new mod modAnim">
        <pc:chgData name="Yim Ting Chan" userId="1a7f1400d9ddb99c" providerId="LiveId" clId="{A4E78B76-AC83-4BE8-91E0-0401866E3720}" dt="2024-12-31T09:36:15.139" v="1913" actId="12788"/>
        <pc:sldMkLst>
          <pc:docMk/>
          <pc:sldMk cId="3817976214" sldId="601"/>
        </pc:sldMkLst>
      </pc:sldChg>
      <pc:sldChg chg="addSp modSp new mod">
        <pc:chgData name="Yim Ting Chan" userId="1a7f1400d9ddb99c" providerId="LiveId" clId="{A4E78B76-AC83-4BE8-91E0-0401866E3720}" dt="2024-12-31T09:42:34.302" v="1974" actId="1076"/>
        <pc:sldMkLst>
          <pc:docMk/>
          <pc:sldMk cId="201887830" sldId="602"/>
        </pc:sldMkLst>
      </pc:sldChg>
      <pc:sldMasterChg chg="delSldLayout modSldLayout">
        <pc:chgData name="Yim Ting Chan" userId="1a7f1400d9ddb99c" providerId="LiveId" clId="{A4E78B76-AC83-4BE8-91E0-0401866E3720}" dt="2024-12-31T09:31:27.350" v="1756" actId="47"/>
        <pc:sldMasterMkLst>
          <pc:docMk/>
          <pc:sldMasterMk cId="1413937997" sldId="2147483648"/>
        </pc:sldMasterMkLst>
        <pc:sldLayoutChg chg="modSp">
          <pc:chgData name="Yim Ting Chan" userId="1a7f1400d9ddb99c" providerId="LiveId" clId="{A4E78B76-AC83-4BE8-91E0-0401866E3720}" dt="2024-12-23T06:14:44.545" v="0" actId="14826"/>
          <pc:sldLayoutMkLst>
            <pc:docMk/>
            <pc:sldMasterMk cId="1413937997" sldId="2147483648"/>
            <pc:sldLayoutMk cId="344261763" sldId="2147483649"/>
          </pc:sldLayoutMkLst>
          <pc:picChg chg="mod">
            <ac:chgData name="Yim Ting Chan" userId="1a7f1400d9ddb99c" providerId="LiveId" clId="{A4E78B76-AC83-4BE8-91E0-0401866E3720}" dt="2024-12-23T06:14:44.545" v="0" actId="14826"/>
            <ac:picMkLst>
              <pc:docMk/>
              <pc:sldMasterMk cId="1413937997" sldId="2147483648"/>
              <pc:sldLayoutMk cId="344261763" sldId="2147483649"/>
              <ac:picMk id="8" creationId="{3954C53F-2140-DE96-C10E-ACDF07B91644}"/>
            </ac:picMkLst>
          </pc:picChg>
        </pc:sldLayoutChg>
        <pc:sldLayoutChg chg="addSp modSp">
          <pc:chgData name="Yim Ting Chan" userId="1a7f1400d9ddb99c" providerId="LiveId" clId="{A4E78B76-AC83-4BE8-91E0-0401866E3720}" dt="2024-12-31T06:56:43.530" v="778"/>
          <pc:sldLayoutMkLst>
            <pc:docMk/>
            <pc:sldMasterMk cId="1413937997" sldId="2147483648"/>
            <pc:sldLayoutMk cId="2684342593" sldId="2147483655"/>
          </pc:sldLayoutMkLst>
          <pc:picChg chg="add mod">
            <ac:chgData name="Yim Ting Chan" userId="1a7f1400d9ddb99c" providerId="LiveId" clId="{A4E78B76-AC83-4BE8-91E0-0401866E3720}" dt="2024-12-31T06:56:43.530" v="778"/>
            <ac:picMkLst>
              <pc:docMk/>
              <pc:sldMasterMk cId="1413937997" sldId="2147483648"/>
              <pc:sldLayoutMk cId="2684342593" sldId="2147483655"/>
              <ac:picMk id="5" creationId="{E970D505-37EB-0AFC-3AC4-DD87360608C3}"/>
            </ac:picMkLst>
          </pc:picChg>
        </pc:sldLayoutChg>
        <pc:sldLayoutChg chg="del">
          <pc:chgData name="Yim Ting Chan" userId="1a7f1400d9ddb99c" providerId="LiveId" clId="{A4E78B76-AC83-4BE8-91E0-0401866E3720}" dt="2024-12-31T09:22:55.385" v="1567" actId="47"/>
          <pc:sldLayoutMkLst>
            <pc:docMk/>
            <pc:sldMasterMk cId="1413937997" sldId="2147483648"/>
            <pc:sldLayoutMk cId="2631020652" sldId="2147483660"/>
          </pc:sldLayoutMkLst>
        </pc:sldLayoutChg>
        <pc:sldLayoutChg chg="del">
          <pc:chgData name="Yim Ting Chan" userId="1a7f1400d9ddb99c" providerId="LiveId" clId="{A4E78B76-AC83-4BE8-91E0-0401866E3720}" dt="2024-12-31T09:31:27.350" v="1756" actId="47"/>
          <pc:sldLayoutMkLst>
            <pc:docMk/>
            <pc:sldMasterMk cId="1413937997" sldId="2147483648"/>
            <pc:sldLayoutMk cId="3105840239" sldId="2147483661"/>
          </pc:sldLayoutMkLst>
        </pc:sldLayoutChg>
      </pc:sldMasterChg>
    </pc:docChg>
  </pc:docChgLst>
  <pc:docChgLst>
    <pc:chgData clId="Web-{28234F89-8FC0-F928-E975-48C22BEF5A97}"/>
    <pc:docChg chg="modSld">
      <pc:chgData name="" userId="" providerId="" clId="Web-{28234F89-8FC0-F928-E975-48C22BEF5A97}" dt="2025-01-13T02:10:12.135" v="32" actId="14100"/>
      <pc:docMkLst>
        <pc:docMk/>
      </pc:docMkLst>
      <pc:sldChg chg="modSp">
        <pc:chgData name="" userId="" providerId="" clId="Web-{28234F89-8FC0-F928-E975-48C22BEF5A97}" dt="2025-01-13T02:05:54.145" v="2" actId="14100"/>
        <pc:sldMkLst>
          <pc:docMk/>
          <pc:sldMk cId="1487882510" sldId="608"/>
        </pc:sldMkLst>
      </pc:sldChg>
      <pc:sldChg chg="addSp delSp modSp">
        <pc:chgData name="" userId="" providerId="" clId="Web-{28234F89-8FC0-F928-E975-48C22BEF5A97}" dt="2025-01-13T02:06:20.552" v="4"/>
        <pc:sldMkLst>
          <pc:docMk/>
          <pc:sldMk cId="1740121471" sldId="610"/>
        </pc:sldMkLst>
      </pc:sldChg>
      <pc:sldChg chg="modSp">
        <pc:chgData name="" userId="" providerId="" clId="Web-{28234F89-8FC0-F928-E975-48C22BEF5A97}" dt="2025-01-13T02:06:53.912" v="5" actId="14100"/>
        <pc:sldMkLst>
          <pc:docMk/>
          <pc:sldMk cId="2019373768" sldId="635"/>
        </pc:sldMkLst>
      </pc:sldChg>
      <pc:sldChg chg="modSp">
        <pc:chgData name="" userId="" providerId="" clId="Web-{28234F89-8FC0-F928-E975-48C22BEF5A97}" dt="2025-01-13T02:04:54.847" v="0" actId="14100"/>
        <pc:sldMkLst>
          <pc:docMk/>
          <pc:sldMk cId="1851762593" sldId="663"/>
        </pc:sldMkLst>
      </pc:sldChg>
      <pc:sldChg chg="modSp">
        <pc:chgData name="" userId="" providerId="" clId="Web-{28234F89-8FC0-F928-E975-48C22BEF5A97}" dt="2025-01-13T02:05:12.300" v="1" actId="14100"/>
        <pc:sldMkLst>
          <pc:docMk/>
          <pc:sldMk cId="884506423" sldId="678"/>
        </pc:sldMkLst>
      </pc:sldChg>
      <pc:sldChg chg="modSp">
        <pc:chgData name="" userId="" providerId="" clId="Web-{28234F89-8FC0-F928-E975-48C22BEF5A97}" dt="2025-01-13T02:09:39.853" v="30" actId="20577"/>
        <pc:sldMkLst>
          <pc:docMk/>
          <pc:sldMk cId="3233317551" sldId="701"/>
        </pc:sldMkLst>
      </pc:sldChg>
      <pc:sldChg chg="modSp">
        <pc:chgData name="" userId="" providerId="" clId="Web-{28234F89-8FC0-F928-E975-48C22BEF5A97}" dt="2025-01-13T02:10:12.135" v="32" actId="14100"/>
        <pc:sldMkLst>
          <pc:docMk/>
          <pc:sldMk cId="1691628688" sldId="7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D5BD5B-1770-A354-984A-1E314FAF1C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679A2-C852-4296-339F-1EAD74E6BB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0BDDF-42B5-405F-B75F-E32ECDC9104C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9305A-9D46-7CE7-71D2-C87DAECEC2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E80B29-76E4-9F4F-AE41-72EAEFE15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6D760-ED6F-474D-8083-975E20C1255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68313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663D7-6683-4942-AD3E-5429AF523119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D85DF-A92A-465A-931C-314209DE2B02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1064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9AEC-476B-44E8-8423-C68476DF0F9C}" type="slidenum">
              <a:rPr lang="zh-HK" altLang="en-US" smtClean="0"/>
              <a:t>29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2449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54C53F-2140-DE96-C10E-ACDF07B91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5CE5F-97A7-F664-6C3B-E134B4943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67B14-1A49-8E29-9FDB-BD4AEAF5A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21F7C-26EF-07EB-0BA3-D6A020F4E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84F11-243D-E6DD-5E76-FD736373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3C3CE-F8D8-0CC0-A7DE-24A0AAF2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2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B068-FDEF-6DE2-2EB7-EF6E96DE7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8FD32E-71D4-FEAD-914A-07C615518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B1B95-49CB-AC94-2F49-551AF8F7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5EE72-78F8-36B3-790F-7FCA87657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A0E0E-554F-69B9-F442-CE585878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17951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A1CD4-99FF-5E91-A7B4-7B5D432D2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086BE-08D7-591A-7DAE-5478E2D5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8656F-A58C-CF8D-B67E-C99078EF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AD6CC-81DB-DA71-F169-01E154314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FD415-475B-F523-713F-D378C9AF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882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paper with blue lines&#10;&#10;Description automatically generated">
            <a:extLst>
              <a:ext uri="{FF2B5EF4-FFF2-40B4-BE49-F238E27FC236}">
                <a16:creationId xmlns:a16="http://schemas.microsoft.com/office/drawing/2014/main" id="{40E1A528-2FED-3009-C82B-16D3A8BC5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383F96-FAFF-2736-5D65-4DF3EF7B3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 baseline="0"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D544D-C329-5896-88B5-884E14C2B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baseline="0">
                <a:latin typeface="Calibri" panose="020F0502020204030204" pitchFamily="34" charset="0"/>
                <a:ea typeface="微軟正黑體" panose="020B0604030504040204" pitchFamily="34" charset="-120"/>
              </a:defRPr>
            </a:lvl1pPr>
            <a:lvl2pPr>
              <a:lnSpc>
                <a:spcPct val="150000"/>
              </a:lnSpc>
              <a:defRPr baseline="0">
                <a:latin typeface="Calibri" panose="020F0502020204030204" pitchFamily="34" charset="0"/>
                <a:ea typeface="微軟正黑體" panose="020B0604030504040204" pitchFamily="34" charset="-120"/>
              </a:defRPr>
            </a:lvl2pPr>
            <a:lvl3pPr>
              <a:lnSpc>
                <a:spcPct val="150000"/>
              </a:lnSpc>
              <a:defRPr baseline="0">
                <a:latin typeface="Calibri" panose="020F0502020204030204" pitchFamily="34" charset="0"/>
                <a:ea typeface="微軟正黑體" panose="020B0604030504040204" pitchFamily="34" charset="-120"/>
              </a:defRPr>
            </a:lvl3pPr>
            <a:lvl4pPr>
              <a:lnSpc>
                <a:spcPct val="150000"/>
              </a:lnSpc>
              <a:defRPr baseline="0">
                <a:latin typeface="Calibri" panose="020F0502020204030204" pitchFamily="34" charset="0"/>
                <a:ea typeface="微軟正黑體" panose="020B0604030504040204" pitchFamily="34" charset="-120"/>
              </a:defRPr>
            </a:lvl4pPr>
            <a:lvl5pPr>
              <a:lnSpc>
                <a:spcPct val="150000"/>
              </a:lnSpc>
              <a:defRPr baseline="0">
                <a:latin typeface="Calibri" panose="020F0502020204030204" pitchFamily="34" charset="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B054D-8C64-FA07-9F2E-D7712FDFA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19F8D-719F-6005-FFE7-B9273AFA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5C0BE-260C-62E5-23EE-C21A740F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1505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0625C-201C-A3A7-9C9F-B2215C97C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5CC7D-61D8-115B-0537-7151C0A94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B59AA-C738-9223-D3D3-21188D36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4A310-EADC-E4AD-278A-751E460D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E4C50-8EB3-5A49-A304-EE96D359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0075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5A0D-4649-97A8-0D4D-1C364216D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A0CCAE-198C-2C00-3DA2-21AEFC08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50E10-1933-CB26-D681-7972DA961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41711-56E5-05E4-4986-62928D60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E74E4-CB88-213E-F263-9B886CE12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50FD4-4166-7B6C-CAEB-CBA2922D0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2027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179A-AF09-970B-E16D-4FBFA485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54CE9-9C07-65A0-281F-18AAE4846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3B8B3-34BC-7075-2401-0628C0EB1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493BF3-9F63-9046-E63E-A2E0AE80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1E1F7-CE87-14DF-F43B-9EFB8E449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7E5CA5-9F59-6835-907B-C201E123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B4786-EB58-D6F6-4435-3680AA396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1B5BEE-FC02-C7CA-FF1A-24D084F7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06495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90030-F251-E89F-7F71-E3088A4C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D82E9F-328E-26C2-D984-3E7F1E1CF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130F1-3491-FB99-7207-73A4136DF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1C193-FCD1-91FB-24E8-6F685EAB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6833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535D16-8DFE-A513-B858-313463418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C3DD74-A9D2-5865-3990-1613328B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25ED7-9235-E1C2-BEA1-26161F54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  <p:pic>
        <p:nvPicPr>
          <p:cNvPr id="5" name="Picture 4" descr="A white paper with blue lines&#10;&#10;Description automatically generated">
            <a:extLst>
              <a:ext uri="{FF2B5EF4-FFF2-40B4-BE49-F238E27FC236}">
                <a16:creationId xmlns:a16="http://schemas.microsoft.com/office/drawing/2014/main" id="{E970D505-37EB-0AFC-3AC4-DD8736060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2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B2B5A-B8A7-80FD-A435-1E17DD7D1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91897-7204-E6A6-DA04-476F9AE1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30EE6C-47EB-B3E0-1426-1C6D4D0A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7F3FD-EC64-3102-377E-2BFF02A01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D34E1-AC6D-F52B-5FDB-6CFFAF97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3E010E-9801-3A30-2386-E87141F2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41112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D2B3-FFE2-24C4-4FDC-82DCE6B0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8589EC-E38A-BB08-57BC-681A15336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99758-1FD6-B992-7141-9724E77A9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90E87-FA72-D27F-C2FE-CC172F21D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8BFE2-FA74-C6CC-504A-6EA1FD298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05375-0171-AE75-5323-1DE768E3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4626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1C77A2-3353-5ADE-929A-5369D5E3E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6EB65-42B3-0CDF-A4A4-9BC2A5B97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DC1EE-B778-E155-2205-04E4EF70B0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A9A1A-3E35-43A6-A1D2-999CE01B5961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5A714-7939-6F6B-8399-0901D4CD0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8665D-8FED-BA3D-176C-70D6613DB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5DF6AB-F0EB-45E0-B87B-4A890CF4A5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1393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bit.ly/HKGreenMech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hyperlink" Target="mailto:greenmech@hkfyg.org.hk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4.sv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hyperlink" Target="http://ce.hkfyg.org.hk/" TargetMode="External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5ED668A-2142-19F6-AFAC-76AE57D0CAE4}"/>
              </a:ext>
            </a:extLst>
          </p:cNvPr>
          <p:cNvSpPr txBox="1"/>
          <p:nvPr/>
        </p:nvSpPr>
        <p:spPr>
          <a:xfrm>
            <a:off x="4659085" y="4356378"/>
            <a:ext cx="2901043" cy="769441"/>
          </a:xfrm>
          <a:prstGeom prst="rect">
            <a:avLst/>
          </a:prstGeom>
          <a:solidFill>
            <a:srgbClr val="2756A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模擬比賽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3" descr="A green rectangle with white text&#10;&#10;Description automatically generated">
            <a:extLst>
              <a:ext uri="{FF2B5EF4-FFF2-40B4-BE49-F238E27FC236}">
                <a16:creationId xmlns:a16="http://schemas.microsoft.com/office/drawing/2014/main" id="{DD0543D9-4715-8712-A8E7-2311DD7B2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84" y="3429000"/>
            <a:ext cx="2274831" cy="8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08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FF43C-5750-57D8-4572-0370C5605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EC6594F1-9607-F0EA-122F-1BC9E9824D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7778" r="69558" b="22727"/>
          <a:stretch/>
        </p:blipFill>
        <p:spPr>
          <a:xfrm>
            <a:off x="0" y="1622919"/>
            <a:ext cx="2213429" cy="2787114"/>
          </a:xfrm>
          <a:prstGeom prst="rect">
            <a:avLst/>
          </a:prstGeom>
        </p:spPr>
      </p:pic>
      <p:pic>
        <p:nvPicPr>
          <p:cNvPr id="8" name="圖片 7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E69E8BE7-9E2A-2387-CBF1-406AF1EF8D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4" t="27778" r="10000" b="22727"/>
          <a:stretch/>
        </p:blipFill>
        <p:spPr>
          <a:xfrm>
            <a:off x="10515600" y="1516894"/>
            <a:ext cx="1676400" cy="27871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55DD0D3-D11B-C2EF-6F40-B8FEB9A5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競賽二：飛索救援</a:t>
            </a:r>
            <a:endParaRPr lang="zh-HK" altLang="en-US" dirty="0"/>
          </a:p>
        </p:txBody>
      </p:sp>
      <p:pic>
        <p:nvPicPr>
          <p:cNvPr id="5" name="圖片 4" descr="一張含有 輪, 玩具汽車, 比例模型, 玩具 的圖片&#10;&#10;自動產生的描述">
            <a:extLst>
              <a:ext uri="{FF2B5EF4-FFF2-40B4-BE49-F238E27FC236}">
                <a16:creationId xmlns:a16="http://schemas.microsoft.com/office/drawing/2014/main" id="{021C4DD2-F9B6-2325-6D7C-9301EFB23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9" b="92280" l="13208" r="78491">
                        <a14:foregroundMark x1="30836" y1="18715" x2="30836" y2="18715"/>
                        <a14:foregroundMark x1="48949" y1="20170" x2="48949" y2="20170"/>
                        <a14:foregroundMark x1="63019" y1="17623" x2="63019" y2="17623"/>
                        <a14:foregroundMark x1="62480" y1="12773" x2="62156" y2="25020"/>
                        <a14:foregroundMark x1="44474" y1="20857" x2="52561" y2="20695"/>
                        <a14:foregroundMark x1="62911" y1="8246" x2="63989" y2="14673"/>
                        <a14:foregroundMark x1="66092" y1="20170" x2="76550" y2="19968"/>
                        <a14:foregroundMark x1="76550" y1="19968" x2="78760" y2="20008"/>
                        <a14:foregroundMark x1="32776" y1="8084" x2="31806" y2="13743"/>
                        <a14:foregroundMark x1="13369" y1="21261" x2="29596" y2="20695"/>
                        <a14:foregroundMark x1="36550" y1="66411" x2="37251" y2="87631"/>
                        <a14:foregroundMark x1="41467" y1="88803" x2="54124" y2="92320"/>
                        <a14:foregroundMark x1="37251" y1="87631" x2="38697" y2="88033"/>
                        <a14:foregroundMark x1="54124" y1="92320" x2="41479" y2="88972"/>
                        <a14:foregroundMark x1="30081" y1="7922" x2="30081" y2="7922"/>
                        <a14:foregroundMark x1="40485" y1="39167" x2="60863" y2="39774"/>
                        <a14:foregroundMark x1="24852" y1="39814" x2="32884" y2="39814"/>
                        <a14:foregroundMark x1="61402" y1="7639" x2="63720" y2="8124"/>
                        <a14:backgroundMark x1="45553" y1="26354" x2="45553" y2="26354"/>
                        <a14:backgroundMark x1="44582" y1="43169" x2="44582" y2="43169"/>
                        <a14:backgroundMark x1="38976" y1="24454" x2="38976" y2="24454"/>
                        <a14:backgroundMark x1="55795" y1="24050" x2="55418" y2="24050"/>
                        <a14:backgroundMark x1="55526" y1="30639" x2="55526" y2="30639"/>
                        <a14:backgroundMark x1="56011" y1="36095" x2="56011" y2="36095"/>
                        <a14:backgroundMark x1="55526" y1="41835" x2="55526" y2="41835"/>
                        <a14:backgroundMark x1="39623" y1="36661" x2="39623" y2="36661"/>
                        <a14:backgroundMark x1="39407" y1="30639" x2="39407" y2="30639"/>
                        <a14:backgroundMark x1="40485" y1="41916" x2="40485" y2="41916"/>
                        <a14:backgroundMark x1="40755" y1="46847" x2="40755" y2="46847"/>
                        <a14:backgroundMark x1="40970" y1="51253" x2="40970" y2="51253"/>
                        <a14:backgroundMark x1="46415" y1="52910" x2="46415" y2="52910"/>
                        <a14:backgroundMark x1="49434" y1="53234" x2="49434" y2="53234"/>
                        <a14:backgroundMark x1="52183" y1="53193" x2="52183" y2="53193"/>
                        <a14:backgroundMark x1="50243" y1="61560" x2="50243" y2="61560"/>
                        <a14:backgroundMark x1="50889" y1="43937" x2="50889" y2="43937"/>
                        <a14:backgroundMark x1="43881" y1="47454" x2="43881" y2="47454"/>
                        <a14:backgroundMark x1="47116" y1="47494" x2="47116" y2="47494"/>
                        <a14:backgroundMark x1="49542" y1="47534" x2="49542" y2="47534"/>
                        <a14:backgroundMark x1="52291" y1="47534" x2="52291" y2="47534"/>
                        <a14:backgroundMark x1="51105" y1="68391" x2="51105" y2="68391"/>
                        <a14:backgroundMark x1="46954" y1="68472" x2="46954" y2="68472"/>
                        <a14:backgroundMark x1="41941" y1="66532" x2="41941" y2="66532"/>
                        <a14:backgroundMark x1="59030" y1="67381" x2="59030" y2="67381"/>
                        <a14:backgroundMark x1="42156" y1="65724" x2="42156" y2="65724"/>
                        <a14:backgroundMark x1="42102" y1="65158" x2="42102" y2="65158"/>
                        <a14:backgroundMark x1="45175" y1="79669" x2="45175" y2="79669"/>
                        <a14:backgroundMark x1="58113" y1="80760" x2="58113" y2="80760"/>
                        <a14:backgroundMark x1="39084" y1="89127" x2="39084" y2="89127"/>
                        <a14:backgroundMark x1="39569" y1="87995" x2="39677" y2="89410"/>
                        <a14:backgroundMark x1="39730" y1="87065" x2="39730" y2="87065"/>
                        <a14:backgroundMark x1="49919" y1="50889" x2="49164" y2="50889"/>
                        <a14:backgroundMark x1="60108" y1="83549" x2="60000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5324" r="19418" b="3095"/>
          <a:stretch/>
        </p:blipFill>
        <p:spPr>
          <a:xfrm>
            <a:off x="1958950" y="4214090"/>
            <a:ext cx="1335793" cy="2328389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E790F26C-D418-786F-1950-C521A95B5D1D}"/>
              </a:ext>
            </a:extLst>
          </p:cNvPr>
          <p:cNvCxnSpPr>
            <a:cxnSpLocks/>
          </p:cNvCxnSpPr>
          <p:nvPr/>
        </p:nvCxnSpPr>
        <p:spPr>
          <a:xfrm>
            <a:off x="3294743" y="1770743"/>
            <a:ext cx="0" cy="491956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A1320D1-630F-9DD6-D41F-1C93BD16BD46}"/>
              </a:ext>
            </a:extLst>
          </p:cNvPr>
          <p:cNvCxnSpPr>
            <a:cxnSpLocks/>
          </p:cNvCxnSpPr>
          <p:nvPr/>
        </p:nvCxnSpPr>
        <p:spPr>
          <a:xfrm>
            <a:off x="9695541" y="1622919"/>
            <a:ext cx="0" cy="49195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玩具, 機械拼圖, 積木, 室內 的圖片&#10;&#10;自動產生的描述">
            <a:extLst>
              <a:ext uri="{FF2B5EF4-FFF2-40B4-BE49-F238E27FC236}">
                <a16:creationId xmlns:a16="http://schemas.microsoft.com/office/drawing/2014/main" id="{8D93C518-98D1-99CE-AC10-9AC3ABA7F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30" b="91670" l="9973" r="89973">
                        <a14:foregroundMark x1="30296" y1="25030" x2="30296" y2="2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2483" r="9952" b="28286"/>
          <a:stretch/>
        </p:blipFill>
        <p:spPr>
          <a:xfrm>
            <a:off x="10838855" y="5279572"/>
            <a:ext cx="1446401" cy="1132563"/>
          </a:xfrm>
          <a:prstGeom prst="rect">
            <a:avLst/>
          </a:prstGeom>
        </p:spPr>
      </p:pic>
      <p:pic>
        <p:nvPicPr>
          <p:cNvPr id="15" name="圖片 14" descr="一張含有 玩具, 機械拼圖 的圖片&#10;&#10;自動產生的描述">
            <a:extLst>
              <a:ext uri="{FF2B5EF4-FFF2-40B4-BE49-F238E27FC236}">
                <a16:creationId xmlns:a16="http://schemas.microsoft.com/office/drawing/2014/main" id="{2599FEEE-E8D2-A1DD-8B52-8B1DCCE53E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23518" r="19485" b="21250"/>
          <a:stretch/>
        </p:blipFill>
        <p:spPr>
          <a:xfrm>
            <a:off x="2288463" y="5378284"/>
            <a:ext cx="869248" cy="10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23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E89A7-5B7A-036B-D8CF-B5BC3A1CA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E85468D8-6154-FAF0-22BB-38D2B5CBC3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7778" r="69558" b="22727"/>
          <a:stretch/>
        </p:blipFill>
        <p:spPr>
          <a:xfrm>
            <a:off x="0" y="1622919"/>
            <a:ext cx="2213429" cy="2787114"/>
          </a:xfrm>
          <a:prstGeom prst="rect">
            <a:avLst/>
          </a:prstGeom>
        </p:spPr>
      </p:pic>
      <p:pic>
        <p:nvPicPr>
          <p:cNvPr id="8" name="圖片 7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51201B6C-E12E-2C54-C172-F356BC93A6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4" t="27778" r="10000" b="22727"/>
          <a:stretch/>
        </p:blipFill>
        <p:spPr>
          <a:xfrm>
            <a:off x="10515600" y="1516894"/>
            <a:ext cx="1676400" cy="27871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7CA68C-019C-E4B9-4D53-4F8324C4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競賽二：飛索救援</a:t>
            </a:r>
            <a:endParaRPr lang="zh-HK" altLang="en-US" dirty="0"/>
          </a:p>
        </p:txBody>
      </p:sp>
      <p:pic>
        <p:nvPicPr>
          <p:cNvPr id="5" name="圖片 4" descr="一張含有 輪, 玩具汽車, 比例模型, 玩具 的圖片&#10;&#10;自動產生的描述">
            <a:extLst>
              <a:ext uri="{FF2B5EF4-FFF2-40B4-BE49-F238E27FC236}">
                <a16:creationId xmlns:a16="http://schemas.microsoft.com/office/drawing/2014/main" id="{D00491FA-13CD-5F30-219A-90D9F3B03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9" b="92280" l="13208" r="78491">
                        <a14:foregroundMark x1="30836" y1="18715" x2="30836" y2="18715"/>
                        <a14:foregroundMark x1="48949" y1="20170" x2="48949" y2="20170"/>
                        <a14:foregroundMark x1="63019" y1="17623" x2="63019" y2="17623"/>
                        <a14:foregroundMark x1="62480" y1="12773" x2="62156" y2="25020"/>
                        <a14:foregroundMark x1="44474" y1="20857" x2="52561" y2="20695"/>
                        <a14:foregroundMark x1="62911" y1="8246" x2="63989" y2="14673"/>
                        <a14:foregroundMark x1="66092" y1="20170" x2="76550" y2="19968"/>
                        <a14:foregroundMark x1="76550" y1="19968" x2="78760" y2="20008"/>
                        <a14:foregroundMark x1="32776" y1="8084" x2="31806" y2="13743"/>
                        <a14:foregroundMark x1="13369" y1="21261" x2="29596" y2="20695"/>
                        <a14:foregroundMark x1="36550" y1="66411" x2="37251" y2="87631"/>
                        <a14:foregroundMark x1="41467" y1="88803" x2="54124" y2="92320"/>
                        <a14:foregroundMark x1="37251" y1="87631" x2="38697" y2="88033"/>
                        <a14:foregroundMark x1="54124" y1="92320" x2="41479" y2="88972"/>
                        <a14:foregroundMark x1="30081" y1="7922" x2="30081" y2="7922"/>
                        <a14:foregroundMark x1="40485" y1="39167" x2="60863" y2="39774"/>
                        <a14:foregroundMark x1="24852" y1="39814" x2="32884" y2="39814"/>
                        <a14:foregroundMark x1="61402" y1="7639" x2="63720" y2="8124"/>
                        <a14:backgroundMark x1="45553" y1="26354" x2="45553" y2="26354"/>
                        <a14:backgroundMark x1="44582" y1="43169" x2="44582" y2="43169"/>
                        <a14:backgroundMark x1="38976" y1="24454" x2="38976" y2="24454"/>
                        <a14:backgroundMark x1="55795" y1="24050" x2="55418" y2="24050"/>
                        <a14:backgroundMark x1="55526" y1="30639" x2="55526" y2="30639"/>
                        <a14:backgroundMark x1="56011" y1="36095" x2="56011" y2="36095"/>
                        <a14:backgroundMark x1="55526" y1="41835" x2="55526" y2="41835"/>
                        <a14:backgroundMark x1="39623" y1="36661" x2="39623" y2="36661"/>
                        <a14:backgroundMark x1="39407" y1="30639" x2="39407" y2="30639"/>
                        <a14:backgroundMark x1="40485" y1="41916" x2="40485" y2="41916"/>
                        <a14:backgroundMark x1="40755" y1="46847" x2="40755" y2="46847"/>
                        <a14:backgroundMark x1="40970" y1="51253" x2="40970" y2="51253"/>
                        <a14:backgroundMark x1="46415" y1="52910" x2="46415" y2="52910"/>
                        <a14:backgroundMark x1="49434" y1="53234" x2="49434" y2="53234"/>
                        <a14:backgroundMark x1="52183" y1="53193" x2="52183" y2="53193"/>
                        <a14:backgroundMark x1="50243" y1="61560" x2="50243" y2="61560"/>
                        <a14:backgroundMark x1="50889" y1="43937" x2="50889" y2="43937"/>
                        <a14:backgroundMark x1="43881" y1="47454" x2="43881" y2="47454"/>
                        <a14:backgroundMark x1="47116" y1="47494" x2="47116" y2="47494"/>
                        <a14:backgroundMark x1="49542" y1="47534" x2="49542" y2="47534"/>
                        <a14:backgroundMark x1="52291" y1="47534" x2="52291" y2="47534"/>
                        <a14:backgroundMark x1="51105" y1="68391" x2="51105" y2="68391"/>
                        <a14:backgroundMark x1="46954" y1="68472" x2="46954" y2="68472"/>
                        <a14:backgroundMark x1="41941" y1="66532" x2="41941" y2="66532"/>
                        <a14:backgroundMark x1="59030" y1="67381" x2="59030" y2="67381"/>
                        <a14:backgroundMark x1="42156" y1="65724" x2="42156" y2="65724"/>
                        <a14:backgroundMark x1="42102" y1="65158" x2="42102" y2="65158"/>
                        <a14:backgroundMark x1="45175" y1="79669" x2="45175" y2="79669"/>
                        <a14:backgroundMark x1="58113" y1="80760" x2="58113" y2="80760"/>
                        <a14:backgroundMark x1="39084" y1="89127" x2="39084" y2="89127"/>
                        <a14:backgroundMark x1="39569" y1="87995" x2="39677" y2="89410"/>
                        <a14:backgroundMark x1="39730" y1="87065" x2="39730" y2="87065"/>
                        <a14:backgroundMark x1="49919" y1="50889" x2="49164" y2="50889"/>
                        <a14:backgroundMark x1="60108" y1="83549" x2="60000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5324" r="19418" b="3095"/>
          <a:stretch/>
        </p:blipFill>
        <p:spPr>
          <a:xfrm>
            <a:off x="9753122" y="4176911"/>
            <a:ext cx="1335793" cy="2328389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1DD7B8A-B7F7-3AA7-BC40-C5CA0F8CE2A5}"/>
              </a:ext>
            </a:extLst>
          </p:cNvPr>
          <p:cNvCxnSpPr>
            <a:cxnSpLocks/>
          </p:cNvCxnSpPr>
          <p:nvPr/>
        </p:nvCxnSpPr>
        <p:spPr>
          <a:xfrm>
            <a:off x="3294743" y="1770743"/>
            <a:ext cx="0" cy="491956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9251CE0-24A3-E88F-4DBC-7B11C3962A6D}"/>
              </a:ext>
            </a:extLst>
          </p:cNvPr>
          <p:cNvCxnSpPr>
            <a:cxnSpLocks/>
          </p:cNvCxnSpPr>
          <p:nvPr/>
        </p:nvCxnSpPr>
        <p:spPr>
          <a:xfrm>
            <a:off x="9695541" y="1622919"/>
            <a:ext cx="0" cy="49195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玩具, 機械拼圖, 積木, 室內 的圖片&#10;&#10;自動產生的描述">
            <a:extLst>
              <a:ext uri="{FF2B5EF4-FFF2-40B4-BE49-F238E27FC236}">
                <a16:creationId xmlns:a16="http://schemas.microsoft.com/office/drawing/2014/main" id="{F84C6F07-2F56-0024-2AE3-DB60B7FC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30" b="91670" l="9973" r="89973">
                        <a14:foregroundMark x1="30296" y1="25030" x2="30296" y2="2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2483" r="9952" b="28286"/>
          <a:stretch/>
        </p:blipFill>
        <p:spPr>
          <a:xfrm>
            <a:off x="10838855" y="5279572"/>
            <a:ext cx="1446401" cy="1132563"/>
          </a:xfrm>
          <a:prstGeom prst="rect">
            <a:avLst/>
          </a:prstGeom>
        </p:spPr>
      </p:pic>
      <p:pic>
        <p:nvPicPr>
          <p:cNvPr id="15" name="圖片 14" descr="一張含有 玩具, 機械拼圖 的圖片&#10;&#10;自動產生的描述">
            <a:extLst>
              <a:ext uri="{FF2B5EF4-FFF2-40B4-BE49-F238E27FC236}">
                <a16:creationId xmlns:a16="http://schemas.microsoft.com/office/drawing/2014/main" id="{ED64651B-82DC-28A3-58C6-55541FF98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23518" r="19485" b="21250"/>
          <a:stretch/>
        </p:blipFill>
        <p:spPr>
          <a:xfrm>
            <a:off x="10082635" y="5341105"/>
            <a:ext cx="869248" cy="10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21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A4CB4-DD4F-DE47-638C-C9EA0D062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2E41CF71-934C-6FED-2D1E-5565E2691B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7778" r="69558" b="22727"/>
          <a:stretch/>
        </p:blipFill>
        <p:spPr>
          <a:xfrm>
            <a:off x="0" y="1622919"/>
            <a:ext cx="2213429" cy="2787114"/>
          </a:xfrm>
          <a:prstGeom prst="rect">
            <a:avLst/>
          </a:prstGeom>
        </p:spPr>
      </p:pic>
      <p:pic>
        <p:nvPicPr>
          <p:cNvPr id="8" name="圖片 7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3D5CF73F-C4FE-3A7C-C7B5-08266F17EF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4" t="27778" r="10000" b="22727"/>
          <a:stretch/>
        </p:blipFill>
        <p:spPr>
          <a:xfrm>
            <a:off x="10515600" y="1516894"/>
            <a:ext cx="1676400" cy="27871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DAEE7C3-9DF7-40B1-F613-9D6DC5D26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競賽二：飛索救援</a:t>
            </a:r>
            <a:endParaRPr lang="zh-HK" altLang="en-US" dirty="0"/>
          </a:p>
        </p:txBody>
      </p:sp>
      <p:pic>
        <p:nvPicPr>
          <p:cNvPr id="5" name="圖片 4" descr="一張含有 輪, 玩具汽車, 比例模型, 玩具 的圖片&#10;&#10;自動產生的描述">
            <a:extLst>
              <a:ext uri="{FF2B5EF4-FFF2-40B4-BE49-F238E27FC236}">
                <a16:creationId xmlns:a16="http://schemas.microsoft.com/office/drawing/2014/main" id="{E2E7E02D-C97E-DE00-2C44-A3799F43B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9" b="92280" l="13208" r="78491">
                        <a14:foregroundMark x1="30836" y1="18715" x2="30836" y2="18715"/>
                        <a14:foregroundMark x1="48949" y1="20170" x2="48949" y2="20170"/>
                        <a14:foregroundMark x1="63019" y1="17623" x2="63019" y2="17623"/>
                        <a14:foregroundMark x1="62480" y1="12773" x2="62156" y2="25020"/>
                        <a14:foregroundMark x1="44474" y1="20857" x2="52561" y2="20695"/>
                        <a14:foregroundMark x1="62911" y1="8246" x2="63989" y2="14673"/>
                        <a14:foregroundMark x1="66092" y1="20170" x2="76550" y2="19968"/>
                        <a14:foregroundMark x1="76550" y1="19968" x2="78760" y2="20008"/>
                        <a14:foregroundMark x1="32776" y1="8084" x2="31806" y2="13743"/>
                        <a14:foregroundMark x1="13369" y1="21261" x2="29596" y2="20695"/>
                        <a14:foregroundMark x1="36550" y1="66411" x2="37251" y2="87631"/>
                        <a14:foregroundMark x1="41467" y1="88803" x2="54124" y2="92320"/>
                        <a14:foregroundMark x1="37251" y1="87631" x2="38697" y2="88033"/>
                        <a14:foregroundMark x1="54124" y1="92320" x2="41479" y2="88972"/>
                        <a14:foregroundMark x1="30081" y1="7922" x2="30081" y2="7922"/>
                        <a14:foregroundMark x1="40485" y1="39167" x2="60863" y2="39774"/>
                        <a14:foregroundMark x1="24852" y1="39814" x2="32884" y2="39814"/>
                        <a14:foregroundMark x1="61402" y1="7639" x2="63720" y2="8124"/>
                        <a14:backgroundMark x1="45553" y1="26354" x2="45553" y2="26354"/>
                        <a14:backgroundMark x1="44582" y1="43169" x2="44582" y2="43169"/>
                        <a14:backgroundMark x1="38976" y1="24454" x2="38976" y2="24454"/>
                        <a14:backgroundMark x1="55795" y1="24050" x2="55418" y2="24050"/>
                        <a14:backgroundMark x1="55526" y1="30639" x2="55526" y2="30639"/>
                        <a14:backgroundMark x1="56011" y1="36095" x2="56011" y2="36095"/>
                        <a14:backgroundMark x1="55526" y1="41835" x2="55526" y2="41835"/>
                        <a14:backgroundMark x1="39623" y1="36661" x2="39623" y2="36661"/>
                        <a14:backgroundMark x1="39407" y1="30639" x2="39407" y2="30639"/>
                        <a14:backgroundMark x1="40485" y1="41916" x2="40485" y2="41916"/>
                        <a14:backgroundMark x1="40755" y1="46847" x2="40755" y2="46847"/>
                        <a14:backgroundMark x1="40970" y1="51253" x2="40970" y2="51253"/>
                        <a14:backgroundMark x1="46415" y1="52910" x2="46415" y2="52910"/>
                        <a14:backgroundMark x1="49434" y1="53234" x2="49434" y2="53234"/>
                        <a14:backgroundMark x1="52183" y1="53193" x2="52183" y2="53193"/>
                        <a14:backgroundMark x1="50243" y1="61560" x2="50243" y2="61560"/>
                        <a14:backgroundMark x1="50889" y1="43937" x2="50889" y2="43937"/>
                        <a14:backgroundMark x1="43881" y1="47454" x2="43881" y2="47454"/>
                        <a14:backgroundMark x1="47116" y1="47494" x2="47116" y2="47494"/>
                        <a14:backgroundMark x1="49542" y1="47534" x2="49542" y2="47534"/>
                        <a14:backgroundMark x1="52291" y1="47534" x2="52291" y2="47534"/>
                        <a14:backgroundMark x1="51105" y1="68391" x2="51105" y2="68391"/>
                        <a14:backgroundMark x1="46954" y1="68472" x2="46954" y2="68472"/>
                        <a14:backgroundMark x1="41941" y1="66532" x2="41941" y2="66532"/>
                        <a14:backgroundMark x1="59030" y1="67381" x2="59030" y2="67381"/>
                        <a14:backgroundMark x1="42156" y1="65724" x2="42156" y2="65724"/>
                        <a14:backgroundMark x1="42102" y1="65158" x2="42102" y2="65158"/>
                        <a14:backgroundMark x1="45175" y1="79669" x2="45175" y2="79669"/>
                        <a14:backgroundMark x1="58113" y1="80760" x2="58113" y2="80760"/>
                        <a14:backgroundMark x1="39084" y1="89127" x2="39084" y2="89127"/>
                        <a14:backgroundMark x1="39569" y1="87995" x2="39677" y2="89410"/>
                        <a14:backgroundMark x1="39730" y1="87065" x2="39730" y2="87065"/>
                        <a14:backgroundMark x1="49919" y1="50889" x2="49164" y2="50889"/>
                        <a14:backgroundMark x1="60108" y1="83549" x2="60000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5324" r="19418" b="3095"/>
          <a:stretch/>
        </p:blipFill>
        <p:spPr>
          <a:xfrm>
            <a:off x="9753122" y="4176911"/>
            <a:ext cx="1335793" cy="2328389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2EF14532-7F03-9374-A38E-ADA57558BF24}"/>
              </a:ext>
            </a:extLst>
          </p:cNvPr>
          <p:cNvCxnSpPr>
            <a:cxnSpLocks/>
          </p:cNvCxnSpPr>
          <p:nvPr/>
        </p:nvCxnSpPr>
        <p:spPr>
          <a:xfrm>
            <a:off x="3294743" y="1770743"/>
            <a:ext cx="0" cy="491956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9F3DF81-E610-8229-0036-AE426A6CD5D2}"/>
              </a:ext>
            </a:extLst>
          </p:cNvPr>
          <p:cNvCxnSpPr>
            <a:cxnSpLocks/>
          </p:cNvCxnSpPr>
          <p:nvPr/>
        </p:nvCxnSpPr>
        <p:spPr>
          <a:xfrm>
            <a:off x="9695541" y="1622919"/>
            <a:ext cx="0" cy="49195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玩具, 機械拼圖, 積木, 室內 的圖片&#10;&#10;自動產生的描述">
            <a:extLst>
              <a:ext uri="{FF2B5EF4-FFF2-40B4-BE49-F238E27FC236}">
                <a16:creationId xmlns:a16="http://schemas.microsoft.com/office/drawing/2014/main" id="{E71ADF3A-722B-748E-F826-67C80C0F93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30" b="91670" l="9973" r="89973">
                        <a14:foregroundMark x1="30296" y1="25030" x2="30296" y2="2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2483" r="9952" b="28286"/>
          <a:stretch/>
        </p:blipFill>
        <p:spPr>
          <a:xfrm>
            <a:off x="9859140" y="4878367"/>
            <a:ext cx="1446401" cy="1132563"/>
          </a:xfrm>
          <a:prstGeom prst="rect">
            <a:avLst/>
          </a:prstGeom>
        </p:spPr>
      </p:pic>
      <p:pic>
        <p:nvPicPr>
          <p:cNvPr id="15" name="圖片 14" descr="一張含有 玩具, 機械拼圖 的圖片&#10;&#10;自動產生的描述">
            <a:extLst>
              <a:ext uri="{FF2B5EF4-FFF2-40B4-BE49-F238E27FC236}">
                <a16:creationId xmlns:a16="http://schemas.microsoft.com/office/drawing/2014/main" id="{AB9648C9-BFFE-BA87-DF98-8C4F4A940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23518" r="19485" b="21250"/>
          <a:stretch/>
        </p:blipFill>
        <p:spPr>
          <a:xfrm>
            <a:off x="10082635" y="5341105"/>
            <a:ext cx="869248" cy="10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96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A2747-0ACB-BC7B-A16B-EC535E0A6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E36D16AE-7BF4-ACD2-8D95-43081AF67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7778" r="69558" b="22727"/>
          <a:stretch/>
        </p:blipFill>
        <p:spPr>
          <a:xfrm>
            <a:off x="0" y="1622919"/>
            <a:ext cx="2213429" cy="2787114"/>
          </a:xfrm>
          <a:prstGeom prst="rect">
            <a:avLst/>
          </a:prstGeom>
        </p:spPr>
      </p:pic>
      <p:pic>
        <p:nvPicPr>
          <p:cNvPr id="8" name="圖片 7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2703D237-2624-BF6A-C8CA-37C3489039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4" t="27778" r="10000" b="22727"/>
          <a:stretch/>
        </p:blipFill>
        <p:spPr>
          <a:xfrm>
            <a:off x="10515600" y="1516894"/>
            <a:ext cx="1676400" cy="27871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B759734-021C-1347-D6FA-7E9CB25B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競賽二：飛索救援</a:t>
            </a:r>
            <a:endParaRPr lang="zh-HK" altLang="en-US" dirty="0"/>
          </a:p>
        </p:txBody>
      </p:sp>
      <p:pic>
        <p:nvPicPr>
          <p:cNvPr id="5" name="圖片 4" descr="一張含有 輪, 玩具汽車, 比例模型, 玩具 的圖片&#10;&#10;自動產生的描述">
            <a:extLst>
              <a:ext uri="{FF2B5EF4-FFF2-40B4-BE49-F238E27FC236}">
                <a16:creationId xmlns:a16="http://schemas.microsoft.com/office/drawing/2014/main" id="{0A546031-D053-C570-FBF9-B6720537B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9" b="92280" l="13208" r="78491">
                        <a14:foregroundMark x1="30836" y1="18715" x2="30836" y2="18715"/>
                        <a14:foregroundMark x1="48949" y1="20170" x2="48949" y2="20170"/>
                        <a14:foregroundMark x1="63019" y1="17623" x2="63019" y2="17623"/>
                        <a14:foregroundMark x1="62480" y1="12773" x2="62156" y2="25020"/>
                        <a14:foregroundMark x1="44474" y1="20857" x2="52561" y2="20695"/>
                        <a14:foregroundMark x1="62911" y1="8246" x2="63989" y2="14673"/>
                        <a14:foregroundMark x1="66092" y1="20170" x2="76550" y2="19968"/>
                        <a14:foregroundMark x1="76550" y1="19968" x2="78760" y2="20008"/>
                        <a14:foregroundMark x1="32776" y1="8084" x2="31806" y2="13743"/>
                        <a14:foregroundMark x1="13369" y1="21261" x2="29596" y2="20695"/>
                        <a14:foregroundMark x1="36550" y1="66411" x2="37251" y2="87631"/>
                        <a14:foregroundMark x1="41467" y1="88803" x2="54124" y2="92320"/>
                        <a14:foregroundMark x1="37251" y1="87631" x2="38697" y2="88033"/>
                        <a14:foregroundMark x1="54124" y1="92320" x2="41479" y2="88972"/>
                        <a14:foregroundMark x1="30081" y1="7922" x2="30081" y2="7922"/>
                        <a14:foregroundMark x1="40485" y1="39167" x2="60863" y2="39774"/>
                        <a14:foregroundMark x1="24852" y1="39814" x2="32884" y2="39814"/>
                        <a14:foregroundMark x1="61402" y1="7639" x2="63720" y2="8124"/>
                        <a14:backgroundMark x1="45553" y1="26354" x2="45553" y2="26354"/>
                        <a14:backgroundMark x1="44582" y1="43169" x2="44582" y2="43169"/>
                        <a14:backgroundMark x1="38976" y1="24454" x2="38976" y2="24454"/>
                        <a14:backgroundMark x1="55795" y1="24050" x2="55418" y2="24050"/>
                        <a14:backgroundMark x1="55526" y1="30639" x2="55526" y2="30639"/>
                        <a14:backgroundMark x1="56011" y1="36095" x2="56011" y2="36095"/>
                        <a14:backgroundMark x1="55526" y1="41835" x2="55526" y2="41835"/>
                        <a14:backgroundMark x1="39623" y1="36661" x2="39623" y2="36661"/>
                        <a14:backgroundMark x1="39407" y1="30639" x2="39407" y2="30639"/>
                        <a14:backgroundMark x1="40485" y1="41916" x2="40485" y2="41916"/>
                        <a14:backgroundMark x1="40755" y1="46847" x2="40755" y2="46847"/>
                        <a14:backgroundMark x1="40970" y1="51253" x2="40970" y2="51253"/>
                        <a14:backgroundMark x1="46415" y1="52910" x2="46415" y2="52910"/>
                        <a14:backgroundMark x1="49434" y1="53234" x2="49434" y2="53234"/>
                        <a14:backgroundMark x1="52183" y1="53193" x2="52183" y2="53193"/>
                        <a14:backgroundMark x1="50243" y1="61560" x2="50243" y2="61560"/>
                        <a14:backgroundMark x1="50889" y1="43937" x2="50889" y2="43937"/>
                        <a14:backgroundMark x1="43881" y1="47454" x2="43881" y2="47454"/>
                        <a14:backgroundMark x1="47116" y1="47494" x2="47116" y2="47494"/>
                        <a14:backgroundMark x1="49542" y1="47534" x2="49542" y2="47534"/>
                        <a14:backgroundMark x1="52291" y1="47534" x2="52291" y2="47534"/>
                        <a14:backgroundMark x1="51105" y1="68391" x2="51105" y2="68391"/>
                        <a14:backgroundMark x1="46954" y1="68472" x2="46954" y2="68472"/>
                        <a14:backgroundMark x1="41941" y1="66532" x2="41941" y2="66532"/>
                        <a14:backgroundMark x1="59030" y1="67381" x2="59030" y2="67381"/>
                        <a14:backgroundMark x1="42156" y1="65724" x2="42156" y2="65724"/>
                        <a14:backgroundMark x1="42102" y1="65158" x2="42102" y2="65158"/>
                        <a14:backgroundMark x1="45175" y1="79669" x2="45175" y2="79669"/>
                        <a14:backgroundMark x1="58113" y1="80760" x2="58113" y2="80760"/>
                        <a14:backgroundMark x1="39084" y1="89127" x2="39084" y2="89127"/>
                        <a14:backgroundMark x1="39569" y1="87995" x2="39677" y2="89410"/>
                        <a14:backgroundMark x1="39730" y1="87065" x2="39730" y2="87065"/>
                        <a14:backgroundMark x1="49919" y1="50889" x2="49164" y2="50889"/>
                        <a14:backgroundMark x1="60108" y1="83549" x2="60000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5324" r="19418" b="3095"/>
          <a:stretch/>
        </p:blipFill>
        <p:spPr>
          <a:xfrm>
            <a:off x="1836385" y="4214090"/>
            <a:ext cx="1335793" cy="2328389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153A926-FC67-9AE3-BFAF-DEA8D3DEB294}"/>
              </a:ext>
            </a:extLst>
          </p:cNvPr>
          <p:cNvCxnSpPr>
            <a:cxnSpLocks/>
          </p:cNvCxnSpPr>
          <p:nvPr/>
        </p:nvCxnSpPr>
        <p:spPr>
          <a:xfrm>
            <a:off x="3294743" y="1770743"/>
            <a:ext cx="0" cy="491956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EFF1983B-E36A-1A29-3680-E29DDAB6B347}"/>
              </a:ext>
            </a:extLst>
          </p:cNvPr>
          <p:cNvCxnSpPr>
            <a:cxnSpLocks/>
          </p:cNvCxnSpPr>
          <p:nvPr/>
        </p:nvCxnSpPr>
        <p:spPr>
          <a:xfrm>
            <a:off x="9695541" y="1622919"/>
            <a:ext cx="0" cy="49195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玩具, 機械拼圖, 積木, 室內 的圖片&#10;&#10;自動產生的描述">
            <a:extLst>
              <a:ext uri="{FF2B5EF4-FFF2-40B4-BE49-F238E27FC236}">
                <a16:creationId xmlns:a16="http://schemas.microsoft.com/office/drawing/2014/main" id="{7A7A5354-68DB-80E9-CFB6-9598AA700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30" b="91670" l="9973" r="89973">
                        <a14:foregroundMark x1="30296" y1="25030" x2="30296" y2="2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2483" r="9952" b="28286"/>
          <a:stretch/>
        </p:blipFill>
        <p:spPr>
          <a:xfrm>
            <a:off x="1942403" y="4915546"/>
            <a:ext cx="1446401" cy="1132563"/>
          </a:xfrm>
          <a:prstGeom prst="rect">
            <a:avLst/>
          </a:prstGeom>
        </p:spPr>
      </p:pic>
      <p:pic>
        <p:nvPicPr>
          <p:cNvPr id="3" name="圖片 2" descr="一張含有 玩具, 機械拼圖 的圖片&#10;&#10;自動產生的描述">
            <a:extLst>
              <a:ext uri="{FF2B5EF4-FFF2-40B4-BE49-F238E27FC236}">
                <a16:creationId xmlns:a16="http://schemas.microsoft.com/office/drawing/2014/main" id="{F17CC880-3ECF-6980-8397-D6700CFAD2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23518" r="19485" b="21250"/>
          <a:stretch/>
        </p:blipFill>
        <p:spPr>
          <a:xfrm>
            <a:off x="2164239" y="5378285"/>
            <a:ext cx="869248" cy="10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73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5A201-1684-FA3C-0A5A-D25C77DFD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9FF21D79-26D9-919A-9600-4ACF018304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7778" r="69558" b="22727"/>
          <a:stretch/>
        </p:blipFill>
        <p:spPr>
          <a:xfrm>
            <a:off x="0" y="1622919"/>
            <a:ext cx="2213429" cy="2787114"/>
          </a:xfrm>
          <a:prstGeom prst="rect">
            <a:avLst/>
          </a:prstGeom>
        </p:spPr>
      </p:pic>
      <p:pic>
        <p:nvPicPr>
          <p:cNvPr id="8" name="圖片 7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91B11DFE-3CD7-375D-110B-924F52CB0D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4" t="27778" r="10000" b="22727"/>
          <a:stretch/>
        </p:blipFill>
        <p:spPr>
          <a:xfrm>
            <a:off x="10515600" y="1516894"/>
            <a:ext cx="1676400" cy="27871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DA4F9C5-6FD1-8198-C557-E3E2B15F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競賽二：飛索救援</a:t>
            </a:r>
            <a:endParaRPr lang="zh-HK" altLang="en-US" dirty="0"/>
          </a:p>
        </p:txBody>
      </p:sp>
      <p:pic>
        <p:nvPicPr>
          <p:cNvPr id="5" name="圖片 4" descr="一張含有 輪, 玩具汽車, 比例模型, 玩具 的圖片&#10;&#10;自動產生的描述">
            <a:extLst>
              <a:ext uri="{FF2B5EF4-FFF2-40B4-BE49-F238E27FC236}">
                <a16:creationId xmlns:a16="http://schemas.microsoft.com/office/drawing/2014/main" id="{D676A897-B8FA-744F-06B4-07D6D3334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9" b="92280" l="13208" r="78491">
                        <a14:foregroundMark x1="30836" y1="18715" x2="30836" y2="18715"/>
                        <a14:foregroundMark x1="48949" y1="20170" x2="48949" y2="20170"/>
                        <a14:foregroundMark x1="63019" y1="17623" x2="63019" y2="17623"/>
                        <a14:foregroundMark x1="62480" y1="12773" x2="62156" y2="25020"/>
                        <a14:foregroundMark x1="44474" y1="20857" x2="52561" y2="20695"/>
                        <a14:foregroundMark x1="62911" y1="8246" x2="63989" y2="14673"/>
                        <a14:foregroundMark x1="66092" y1="20170" x2="76550" y2="19968"/>
                        <a14:foregroundMark x1="76550" y1="19968" x2="78760" y2="20008"/>
                        <a14:foregroundMark x1="32776" y1="8084" x2="31806" y2="13743"/>
                        <a14:foregroundMark x1="13369" y1="21261" x2="29596" y2="20695"/>
                        <a14:foregroundMark x1="36550" y1="66411" x2="37251" y2="87631"/>
                        <a14:foregroundMark x1="41467" y1="88803" x2="54124" y2="92320"/>
                        <a14:foregroundMark x1="37251" y1="87631" x2="38697" y2="88033"/>
                        <a14:foregroundMark x1="54124" y1="92320" x2="41479" y2="88972"/>
                        <a14:foregroundMark x1="30081" y1="7922" x2="30081" y2="7922"/>
                        <a14:foregroundMark x1="40485" y1="39167" x2="60863" y2="39774"/>
                        <a14:foregroundMark x1="24852" y1="39814" x2="32884" y2="39814"/>
                        <a14:foregroundMark x1="61402" y1="7639" x2="63720" y2="8124"/>
                        <a14:backgroundMark x1="45553" y1="26354" x2="45553" y2="26354"/>
                        <a14:backgroundMark x1="44582" y1="43169" x2="44582" y2="43169"/>
                        <a14:backgroundMark x1="38976" y1="24454" x2="38976" y2="24454"/>
                        <a14:backgroundMark x1="55795" y1="24050" x2="55418" y2="24050"/>
                        <a14:backgroundMark x1="55526" y1="30639" x2="55526" y2="30639"/>
                        <a14:backgroundMark x1="56011" y1="36095" x2="56011" y2="36095"/>
                        <a14:backgroundMark x1="55526" y1="41835" x2="55526" y2="41835"/>
                        <a14:backgroundMark x1="39623" y1="36661" x2="39623" y2="36661"/>
                        <a14:backgroundMark x1="39407" y1="30639" x2="39407" y2="30639"/>
                        <a14:backgroundMark x1="40485" y1="41916" x2="40485" y2="41916"/>
                        <a14:backgroundMark x1="40755" y1="46847" x2="40755" y2="46847"/>
                        <a14:backgroundMark x1="40970" y1="51253" x2="40970" y2="51253"/>
                        <a14:backgroundMark x1="46415" y1="52910" x2="46415" y2="52910"/>
                        <a14:backgroundMark x1="49434" y1="53234" x2="49434" y2="53234"/>
                        <a14:backgroundMark x1="52183" y1="53193" x2="52183" y2="53193"/>
                        <a14:backgroundMark x1="50243" y1="61560" x2="50243" y2="61560"/>
                        <a14:backgroundMark x1="50889" y1="43937" x2="50889" y2="43937"/>
                        <a14:backgroundMark x1="43881" y1="47454" x2="43881" y2="47454"/>
                        <a14:backgroundMark x1="47116" y1="47494" x2="47116" y2="47494"/>
                        <a14:backgroundMark x1="49542" y1="47534" x2="49542" y2="47534"/>
                        <a14:backgroundMark x1="52291" y1="47534" x2="52291" y2="47534"/>
                        <a14:backgroundMark x1="51105" y1="68391" x2="51105" y2="68391"/>
                        <a14:backgroundMark x1="46954" y1="68472" x2="46954" y2="68472"/>
                        <a14:backgroundMark x1="41941" y1="66532" x2="41941" y2="66532"/>
                        <a14:backgroundMark x1="59030" y1="67381" x2="59030" y2="67381"/>
                        <a14:backgroundMark x1="42156" y1="65724" x2="42156" y2="65724"/>
                        <a14:backgroundMark x1="42102" y1="65158" x2="42102" y2="65158"/>
                        <a14:backgroundMark x1="45175" y1="79669" x2="45175" y2="79669"/>
                        <a14:backgroundMark x1="58113" y1="80760" x2="58113" y2="80760"/>
                        <a14:backgroundMark x1="39084" y1="89127" x2="39084" y2="89127"/>
                        <a14:backgroundMark x1="39569" y1="87995" x2="39677" y2="89410"/>
                        <a14:backgroundMark x1="39730" y1="87065" x2="39730" y2="87065"/>
                        <a14:backgroundMark x1="49919" y1="50889" x2="49164" y2="50889"/>
                        <a14:backgroundMark x1="60108" y1="83549" x2="60000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5324" r="19418" b="3095"/>
          <a:stretch/>
        </p:blipFill>
        <p:spPr>
          <a:xfrm>
            <a:off x="1836385" y="4214090"/>
            <a:ext cx="1335793" cy="2328389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88C3918-9804-56F0-3DD3-5A4BD49F5335}"/>
              </a:ext>
            </a:extLst>
          </p:cNvPr>
          <p:cNvCxnSpPr>
            <a:cxnSpLocks/>
          </p:cNvCxnSpPr>
          <p:nvPr/>
        </p:nvCxnSpPr>
        <p:spPr>
          <a:xfrm>
            <a:off x="3294743" y="1770743"/>
            <a:ext cx="0" cy="491956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5180406-7665-E3C4-2806-D87942BE54C2}"/>
              </a:ext>
            </a:extLst>
          </p:cNvPr>
          <p:cNvCxnSpPr>
            <a:cxnSpLocks/>
          </p:cNvCxnSpPr>
          <p:nvPr/>
        </p:nvCxnSpPr>
        <p:spPr>
          <a:xfrm>
            <a:off x="9695541" y="1622919"/>
            <a:ext cx="0" cy="49195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玩具, 機械拼圖, 積木, 室內 的圖片&#10;&#10;自動產生的描述">
            <a:extLst>
              <a:ext uri="{FF2B5EF4-FFF2-40B4-BE49-F238E27FC236}">
                <a16:creationId xmlns:a16="http://schemas.microsoft.com/office/drawing/2014/main" id="{A4745F86-F62D-DE2A-DB8A-751E4C8EBF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30" b="91670" l="9973" r="89973">
                        <a14:foregroundMark x1="30296" y1="25030" x2="30296" y2="2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2483" r="9952" b="28286"/>
          <a:stretch/>
        </p:blipFill>
        <p:spPr>
          <a:xfrm>
            <a:off x="523202" y="2484079"/>
            <a:ext cx="1446401" cy="1132563"/>
          </a:xfrm>
          <a:prstGeom prst="rect">
            <a:avLst/>
          </a:prstGeom>
        </p:spPr>
      </p:pic>
      <p:pic>
        <p:nvPicPr>
          <p:cNvPr id="3" name="圖片 2" descr="一張含有 玩具, 機械拼圖 的圖片&#10;&#10;自動產生的描述">
            <a:extLst>
              <a:ext uri="{FF2B5EF4-FFF2-40B4-BE49-F238E27FC236}">
                <a16:creationId xmlns:a16="http://schemas.microsoft.com/office/drawing/2014/main" id="{C04AACD0-60C8-712D-4F74-84F72EBD0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23518" r="19485" b="21250"/>
          <a:stretch/>
        </p:blipFill>
        <p:spPr>
          <a:xfrm>
            <a:off x="2164239" y="5378285"/>
            <a:ext cx="869248" cy="102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4AA40-108D-D714-A1B8-D7C87A2D7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A88AB91D-45FC-F44B-28E5-4AE9D4449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7778" r="69558" b="22727"/>
          <a:stretch/>
        </p:blipFill>
        <p:spPr>
          <a:xfrm>
            <a:off x="0" y="1622919"/>
            <a:ext cx="2213429" cy="2787114"/>
          </a:xfrm>
          <a:prstGeom prst="rect">
            <a:avLst/>
          </a:prstGeom>
        </p:spPr>
      </p:pic>
      <p:pic>
        <p:nvPicPr>
          <p:cNvPr id="8" name="圖片 7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4B6F075D-1C9A-1988-0001-BADAC19DC7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4" t="27778" r="10000" b="22727"/>
          <a:stretch/>
        </p:blipFill>
        <p:spPr>
          <a:xfrm>
            <a:off x="10515600" y="1516894"/>
            <a:ext cx="1676400" cy="27871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2EA66B9-E32F-8EA6-B653-274CD235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競賽二：飛索救援</a:t>
            </a:r>
            <a:endParaRPr lang="zh-HK" altLang="en-US" dirty="0"/>
          </a:p>
        </p:txBody>
      </p:sp>
      <p:pic>
        <p:nvPicPr>
          <p:cNvPr id="5" name="圖片 4" descr="一張含有 輪, 玩具汽車, 比例模型, 玩具 的圖片&#10;&#10;自動產生的描述">
            <a:extLst>
              <a:ext uri="{FF2B5EF4-FFF2-40B4-BE49-F238E27FC236}">
                <a16:creationId xmlns:a16="http://schemas.microsoft.com/office/drawing/2014/main" id="{9944DE95-3DF7-5528-5A08-B4D324B5B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9" b="92280" l="13208" r="78491">
                        <a14:foregroundMark x1="30836" y1="18715" x2="30836" y2="18715"/>
                        <a14:foregroundMark x1="48949" y1="20170" x2="48949" y2="20170"/>
                        <a14:foregroundMark x1="63019" y1="17623" x2="63019" y2="17623"/>
                        <a14:foregroundMark x1="62480" y1="12773" x2="62156" y2="25020"/>
                        <a14:foregroundMark x1="44474" y1="20857" x2="52561" y2="20695"/>
                        <a14:foregroundMark x1="62911" y1="8246" x2="63989" y2="14673"/>
                        <a14:foregroundMark x1="66092" y1="20170" x2="76550" y2="19968"/>
                        <a14:foregroundMark x1="76550" y1="19968" x2="78760" y2="20008"/>
                        <a14:foregroundMark x1="32776" y1="8084" x2="31806" y2="13743"/>
                        <a14:foregroundMark x1="13369" y1="21261" x2="29596" y2="20695"/>
                        <a14:foregroundMark x1="36550" y1="66411" x2="37251" y2="87631"/>
                        <a14:foregroundMark x1="41467" y1="88803" x2="54124" y2="92320"/>
                        <a14:foregroundMark x1="37251" y1="87631" x2="38697" y2="88033"/>
                        <a14:foregroundMark x1="54124" y1="92320" x2="41479" y2="88972"/>
                        <a14:foregroundMark x1="30081" y1="7922" x2="30081" y2="7922"/>
                        <a14:foregroundMark x1="40485" y1="39167" x2="60863" y2="39774"/>
                        <a14:foregroundMark x1="24852" y1="39814" x2="32884" y2="39814"/>
                        <a14:foregroundMark x1="61402" y1="7639" x2="63720" y2="8124"/>
                        <a14:backgroundMark x1="45553" y1="26354" x2="45553" y2="26354"/>
                        <a14:backgroundMark x1="44582" y1="43169" x2="44582" y2="43169"/>
                        <a14:backgroundMark x1="38976" y1="24454" x2="38976" y2="24454"/>
                        <a14:backgroundMark x1="55795" y1="24050" x2="55418" y2="24050"/>
                        <a14:backgroundMark x1="55526" y1="30639" x2="55526" y2="30639"/>
                        <a14:backgroundMark x1="56011" y1="36095" x2="56011" y2="36095"/>
                        <a14:backgroundMark x1="55526" y1="41835" x2="55526" y2="41835"/>
                        <a14:backgroundMark x1="39623" y1="36661" x2="39623" y2="36661"/>
                        <a14:backgroundMark x1="39407" y1="30639" x2="39407" y2="30639"/>
                        <a14:backgroundMark x1="40485" y1="41916" x2="40485" y2="41916"/>
                        <a14:backgroundMark x1="40755" y1="46847" x2="40755" y2="46847"/>
                        <a14:backgroundMark x1="40970" y1="51253" x2="40970" y2="51253"/>
                        <a14:backgroundMark x1="46415" y1="52910" x2="46415" y2="52910"/>
                        <a14:backgroundMark x1="49434" y1="53234" x2="49434" y2="53234"/>
                        <a14:backgroundMark x1="52183" y1="53193" x2="52183" y2="53193"/>
                        <a14:backgroundMark x1="50243" y1="61560" x2="50243" y2="61560"/>
                        <a14:backgroundMark x1="50889" y1="43937" x2="50889" y2="43937"/>
                        <a14:backgroundMark x1="43881" y1="47454" x2="43881" y2="47454"/>
                        <a14:backgroundMark x1="47116" y1="47494" x2="47116" y2="47494"/>
                        <a14:backgroundMark x1="49542" y1="47534" x2="49542" y2="47534"/>
                        <a14:backgroundMark x1="52291" y1="47534" x2="52291" y2="47534"/>
                        <a14:backgroundMark x1="51105" y1="68391" x2="51105" y2="68391"/>
                        <a14:backgroundMark x1="46954" y1="68472" x2="46954" y2="68472"/>
                        <a14:backgroundMark x1="41941" y1="66532" x2="41941" y2="66532"/>
                        <a14:backgroundMark x1="59030" y1="67381" x2="59030" y2="67381"/>
                        <a14:backgroundMark x1="42156" y1="65724" x2="42156" y2="65724"/>
                        <a14:backgroundMark x1="42102" y1="65158" x2="42102" y2="65158"/>
                        <a14:backgroundMark x1="45175" y1="79669" x2="45175" y2="79669"/>
                        <a14:backgroundMark x1="58113" y1="80760" x2="58113" y2="80760"/>
                        <a14:backgroundMark x1="39084" y1="89127" x2="39084" y2="89127"/>
                        <a14:backgroundMark x1="39569" y1="87995" x2="39677" y2="89410"/>
                        <a14:backgroundMark x1="39730" y1="87065" x2="39730" y2="87065"/>
                        <a14:backgroundMark x1="49919" y1="50889" x2="49164" y2="50889"/>
                        <a14:backgroundMark x1="60108" y1="83549" x2="60000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5324" r="19418" b="3095"/>
          <a:stretch/>
        </p:blipFill>
        <p:spPr>
          <a:xfrm>
            <a:off x="1836385" y="4214090"/>
            <a:ext cx="1335793" cy="2328389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D98261A-0C7C-5173-C775-DA826DF0F6DF}"/>
              </a:ext>
            </a:extLst>
          </p:cNvPr>
          <p:cNvCxnSpPr>
            <a:cxnSpLocks/>
          </p:cNvCxnSpPr>
          <p:nvPr/>
        </p:nvCxnSpPr>
        <p:spPr>
          <a:xfrm>
            <a:off x="3294743" y="1770743"/>
            <a:ext cx="0" cy="491956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B0E766F1-7EEA-A962-880A-7E7B6E6599CD}"/>
              </a:ext>
            </a:extLst>
          </p:cNvPr>
          <p:cNvCxnSpPr>
            <a:cxnSpLocks/>
          </p:cNvCxnSpPr>
          <p:nvPr/>
        </p:nvCxnSpPr>
        <p:spPr>
          <a:xfrm>
            <a:off x="9695541" y="1622919"/>
            <a:ext cx="0" cy="49195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玩具, 機械拼圖, 積木, 室內 的圖片&#10;&#10;自動產生的描述">
            <a:extLst>
              <a:ext uri="{FF2B5EF4-FFF2-40B4-BE49-F238E27FC236}">
                <a16:creationId xmlns:a16="http://schemas.microsoft.com/office/drawing/2014/main" id="{01D7FAA3-F98D-4D7B-D65F-9D2E0032E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30" b="91670" l="9973" r="89973">
                        <a14:foregroundMark x1="30296" y1="25030" x2="30296" y2="2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2483" r="9952" b="28286"/>
          <a:stretch/>
        </p:blipFill>
        <p:spPr>
          <a:xfrm>
            <a:off x="523202" y="2484079"/>
            <a:ext cx="1446401" cy="1132563"/>
          </a:xfrm>
          <a:prstGeom prst="rect">
            <a:avLst/>
          </a:prstGeom>
        </p:spPr>
      </p:pic>
      <p:pic>
        <p:nvPicPr>
          <p:cNvPr id="3" name="圖片 2" descr="一張含有 玩具, 機械拼圖 的圖片&#10;&#10;自動產生的描述">
            <a:extLst>
              <a:ext uri="{FF2B5EF4-FFF2-40B4-BE49-F238E27FC236}">
                <a16:creationId xmlns:a16="http://schemas.microsoft.com/office/drawing/2014/main" id="{CDA3B8DB-1930-E56A-174C-770BCF47E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23518" r="19485" b="21250"/>
          <a:stretch/>
        </p:blipFill>
        <p:spPr>
          <a:xfrm>
            <a:off x="732768" y="1577198"/>
            <a:ext cx="869248" cy="102037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1EBAF31-AB25-344F-CAEE-734151FB236D}"/>
              </a:ext>
            </a:extLst>
          </p:cNvPr>
          <p:cNvSpPr txBox="1"/>
          <p:nvPr/>
        </p:nvSpPr>
        <p:spPr>
          <a:xfrm>
            <a:off x="1574802" y="1888026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b="1" dirty="0"/>
              <a:t>x3</a:t>
            </a:r>
            <a:endParaRPr lang="zh-HK" altLang="en-US" sz="2000" b="1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888E6B-25C6-418D-FFB7-814496D26027}"/>
              </a:ext>
            </a:extLst>
          </p:cNvPr>
          <p:cNvSpPr txBox="1"/>
          <p:nvPr/>
        </p:nvSpPr>
        <p:spPr>
          <a:xfrm>
            <a:off x="1795818" y="2850305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b="1" dirty="0"/>
              <a:t>x12</a:t>
            </a:r>
            <a:endParaRPr lang="zh-HK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28567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3D587-FCA2-45CA-1E06-F37AF153E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hlinkClick r:id="rId2"/>
            <a:extLst>
              <a:ext uri="{FF2B5EF4-FFF2-40B4-BE49-F238E27FC236}">
                <a16:creationId xmlns:a16="http://schemas.microsoft.com/office/drawing/2014/main" id="{8C282BE7-EB43-FEF9-D3EC-48F4E08CA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1800" y="1702957"/>
            <a:ext cx="3708400" cy="3706087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371F483-17E3-5E77-1CA7-73DD8919980A}"/>
              </a:ext>
            </a:extLst>
          </p:cNvPr>
          <p:cNvSpPr txBox="1"/>
          <p:nvPr/>
        </p:nvSpPr>
        <p:spPr>
          <a:xfrm>
            <a:off x="2675467" y="5692993"/>
            <a:ext cx="684106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HK" sz="1867" dirty="0">
                <a:hlinkClick r:id="rId2"/>
              </a:rPr>
              <a:t>https://bit.ly/HKGreenMech</a:t>
            </a:r>
            <a:endParaRPr lang="en-GB" altLang="zh-HK" sz="1867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0D1E0A98-FFD5-4114-64C1-143EAA46851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競賽規則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22935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A2B80-01E8-2417-AF58-95FC72D15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02F5D37-85B8-5953-7D37-BBE6EC182257}"/>
              </a:ext>
            </a:extLst>
          </p:cNvPr>
          <p:cNvSpPr/>
          <p:nvPr/>
        </p:nvSpPr>
        <p:spPr>
          <a:xfrm>
            <a:off x="1137557" y="1594757"/>
            <a:ext cx="9884229" cy="428897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DE56492-00F6-BDC0-904D-27C0892EF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活動流程</a:t>
            </a:r>
            <a:endParaRPr lang="zh-HK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679BF409-93E6-0175-8AA2-1A35F2DD383C}"/>
              </a:ext>
            </a:extLst>
          </p:cNvPr>
          <p:cNvSpPr/>
          <p:nvPr/>
        </p:nvSpPr>
        <p:spPr>
          <a:xfrm>
            <a:off x="9780814" y="1796143"/>
            <a:ext cx="772886" cy="821871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rPr>
              <a:t>講台</a:t>
            </a:r>
            <a:endParaRPr lang="zh-HK" altLang="en-US" sz="1400" b="1" dirty="0">
              <a:solidFill>
                <a:schemeClr val="tx1"/>
              </a:solidFill>
              <a:latin typeface="Calibri" panose="020F0502020204030204" pitchFamily="34" charset="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419279A-42EC-AAFD-CCFC-20D41D4FC0B5}"/>
              </a:ext>
            </a:extLst>
          </p:cNvPr>
          <p:cNvSpPr/>
          <p:nvPr/>
        </p:nvSpPr>
        <p:spPr>
          <a:xfrm>
            <a:off x="10629900" y="2612571"/>
            <a:ext cx="315686" cy="259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b="1" dirty="0">
                <a:solidFill>
                  <a:schemeClr val="tx1"/>
                </a:solidFill>
              </a:rPr>
              <a:t>LED</a:t>
            </a:r>
            <a:r>
              <a:rPr lang="en-US" altLang="zh-HK" dirty="0">
                <a:solidFill>
                  <a:schemeClr val="tx1"/>
                </a:solidFill>
              </a:rPr>
              <a:t> </a:t>
            </a:r>
            <a:endParaRPr lang="zh-HK" altLang="en-US" dirty="0">
              <a:solidFill>
                <a:schemeClr val="tx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1EB7068-B7BE-6644-6DDF-FF4C7F7102BD}"/>
              </a:ext>
            </a:extLst>
          </p:cNvPr>
          <p:cNvSpPr/>
          <p:nvPr/>
        </p:nvSpPr>
        <p:spPr>
          <a:xfrm>
            <a:off x="7674428" y="1770629"/>
            <a:ext cx="1823357" cy="381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b="1" dirty="0">
                <a:solidFill>
                  <a:schemeClr val="tx1"/>
                </a:solidFill>
              </a:rPr>
              <a:t>TV</a:t>
            </a:r>
            <a:endParaRPr lang="zh-HK" altLang="en-US" b="1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93D629D-86E1-F50F-F6D5-DCB9FCCB32B9}"/>
              </a:ext>
            </a:extLst>
          </p:cNvPr>
          <p:cNvSpPr/>
          <p:nvPr/>
        </p:nvSpPr>
        <p:spPr>
          <a:xfrm>
            <a:off x="5742214" y="1770629"/>
            <a:ext cx="1464128" cy="381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b="1" dirty="0">
                <a:solidFill>
                  <a:schemeClr val="tx1"/>
                </a:solidFill>
              </a:rPr>
              <a:t>TV</a:t>
            </a:r>
            <a:endParaRPr lang="zh-HK" altLang="en-US" b="1" dirty="0">
              <a:solidFill>
                <a:schemeClr val="tx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B8FDE7D-DD38-883B-279A-CDE2042455BE}"/>
              </a:ext>
            </a:extLst>
          </p:cNvPr>
          <p:cNvSpPr/>
          <p:nvPr/>
        </p:nvSpPr>
        <p:spPr>
          <a:xfrm>
            <a:off x="1877786" y="2564649"/>
            <a:ext cx="1876424" cy="24451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競賽二</a:t>
            </a:r>
            <a:endParaRPr lang="en-US" altLang="zh-TW" sz="1800" b="1" dirty="0">
              <a:solidFill>
                <a:schemeClr val="tx1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飛索救援</a:t>
            </a:r>
            <a:endParaRPr lang="zh-HK" altLang="en-US" sz="1800" dirty="0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2D996CA-893E-FB76-AE6A-CCC5EB480464}"/>
              </a:ext>
            </a:extLst>
          </p:cNvPr>
          <p:cNvSpPr/>
          <p:nvPr/>
        </p:nvSpPr>
        <p:spPr>
          <a:xfrm>
            <a:off x="1930854" y="1796143"/>
            <a:ext cx="1823357" cy="6259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競賽一</a:t>
            </a:r>
            <a:endParaRPr lang="en-US" altLang="zh-TW" sz="1800" b="1" dirty="0">
              <a:solidFill>
                <a:schemeClr val="tx1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救人要緊</a:t>
            </a:r>
            <a:endParaRPr lang="zh-HK" altLang="en-US" sz="1800" dirty="0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AA69CAF-9F39-6339-243A-6EA2B1341DB4}"/>
              </a:ext>
            </a:extLst>
          </p:cNvPr>
          <p:cNvSpPr/>
          <p:nvPr/>
        </p:nvSpPr>
        <p:spPr>
          <a:xfrm>
            <a:off x="1930853" y="5152346"/>
            <a:ext cx="1823357" cy="6259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競賽一</a:t>
            </a:r>
            <a:endParaRPr lang="en-US" altLang="zh-TW" sz="1800" b="1" dirty="0">
              <a:solidFill>
                <a:schemeClr val="tx1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救人要緊</a:t>
            </a:r>
            <a:endParaRPr lang="zh-HK" altLang="en-US" sz="1800" dirty="0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289B1B4-0345-EFD1-D64B-AF2A31AC5FAD}"/>
              </a:ext>
            </a:extLst>
          </p:cNvPr>
          <p:cNvSpPr/>
          <p:nvPr/>
        </p:nvSpPr>
        <p:spPr>
          <a:xfrm>
            <a:off x="4136572" y="1770629"/>
            <a:ext cx="1464128" cy="3810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</a:rPr>
              <a:t>磅</a:t>
            </a:r>
            <a:endParaRPr lang="zh-HK" altLang="en-US" b="1" dirty="0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8C1BC2A-F50E-D9A1-6F06-395C62275C8E}"/>
              </a:ext>
            </a:extLst>
          </p:cNvPr>
          <p:cNvSpPr/>
          <p:nvPr/>
        </p:nvSpPr>
        <p:spPr>
          <a:xfrm>
            <a:off x="8656864" y="5089072"/>
            <a:ext cx="1823357" cy="62592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物資</a:t>
            </a:r>
            <a:endParaRPr lang="zh-HK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12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14B3-6EB8-3C56-7873-4732E39E9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F4EC17B-6495-3572-26A8-FB17C305E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98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39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5F3F6-C2B7-C403-066F-6E6277F61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AF9E93-3C9C-EF3C-5B88-30CD81698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</a:t>
            </a:r>
            <a:r>
              <a:rPr lang="en-US" altLang="zh-TW" dirty="0"/>
              <a:t>1</a:t>
            </a:r>
            <a:r>
              <a:rPr lang="zh-TW" altLang="en-US" dirty="0"/>
              <a:t>：</a:t>
            </a:r>
            <a:endParaRPr lang="zh-HK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20840D4-3D6F-3FC4-B490-9BF134F6E0EB}"/>
              </a:ext>
            </a:extLst>
          </p:cNvPr>
          <p:cNvSpPr txBox="1"/>
          <p:nvPr/>
        </p:nvSpPr>
        <p:spPr>
          <a:xfrm>
            <a:off x="1260628" y="1398300"/>
            <a:ext cx="949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競賽二：運送過程中，滑輪與線分離應如何處理？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2AE7F6-B786-1977-1333-71AFE4EBB903}"/>
              </a:ext>
            </a:extLst>
          </p:cNvPr>
          <p:cNvSpPr txBox="1"/>
          <p:nvPr/>
        </p:nvSpPr>
        <p:spPr>
          <a:xfrm>
            <a:off x="1260628" y="2139088"/>
            <a:ext cx="102238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答：滑輪纜車未進入三米範圍前，滑輪與線必須互相接觸。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但進入三米範圍內，滑輪與線分離，隊伍可有以下選擇：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不理會，任務繼續進行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滑輪纜車立即回程到剛出發的地區進行維修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C.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向評判示意後，進入三米範圍內拯救輪纜車回到剛出發的地區，進行維修</a:t>
            </a:r>
            <a:endParaRPr lang="zh-HK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687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1F146E-DD62-42CF-8153-1C8ACDA6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活動流程</a:t>
            </a:r>
            <a:endParaRPr lang="zh-HK" alt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6DEFD0-9CA7-4C42-BEF4-E69AED558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zh-TW" altLang="en-US" b="1" dirty="0"/>
              <a:t> </a:t>
            </a:r>
            <a:r>
              <a:rPr lang="zh-TW" altLang="en-US" sz="3600" b="1" dirty="0"/>
              <a:t>簡介模擬比賽安排</a:t>
            </a:r>
            <a:endParaRPr lang="en-US" altLang="zh-TW" sz="3600" b="1" dirty="0"/>
          </a:p>
          <a:p>
            <a:pPr>
              <a:lnSpc>
                <a:spcPct val="200000"/>
              </a:lnSpc>
            </a:pPr>
            <a:r>
              <a:rPr lang="en-US" altLang="zh-TW" sz="3600" b="1" dirty="0"/>
              <a:t> </a:t>
            </a:r>
            <a:endParaRPr lang="zh-TW" altLang="en-US" sz="3600" b="1" dirty="0"/>
          </a:p>
          <a:p>
            <a:pPr>
              <a:lnSpc>
                <a:spcPct val="200000"/>
              </a:lnSpc>
            </a:pPr>
            <a:r>
              <a:rPr lang="zh-TW" altLang="en-US" sz="3600" b="1" dirty="0"/>
              <a:t>練習 </a:t>
            </a:r>
            <a:r>
              <a:rPr lang="en-US" altLang="zh-TW" sz="3600" b="1" dirty="0"/>
              <a:t>/ </a:t>
            </a:r>
            <a:r>
              <a:rPr lang="zh-TW" altLang="en-US" sz="3600" b="1" dirty="0"/>
              <a:t>改良</a:t>
            </a:r>
          </a:p>
          <a:p>
            <a:endParaRPr lang="en-US" altLang="zh-TW" dirty="0"/>
          </a:p>
        </p:txBody>
      </p:sp>
      <p:pic>
        <p:nvPicPr>
          <p:cNvPr id="4" name="Picture 4" descr="A blue and yellow machine&#10;&#10;Description automatically generated">
            <a:extLst>
              <a:ext uri="{FF2B5EF4-FFF2-40B4-BE49-F238E27FC236}">
                <a16:creationId xmlns:a16="http://schemas.microsoft.com/office/drawing/2014/main" id="{B5E32931-E2B3-A6BB-65D2-C0632FDB0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894" y="4146585"/>
            <a:ext cx="2297314" cy="234629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02F4E4D-23D4-753C-D611-9E34DA5F3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70" y="2783341"/>
            <a:ext cx="1404339" cy="181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14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B7460-F04F-869D-719D-504309D15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DCA473-226D-6A97-FE94-E841B711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</a:t>
            </a:r>
            <a:r>
              <a:rPr lang="en-US" altLang="zh-TW" dirty="0"/>
              <a:t>2</a:t>
            </a:r>
            <a:r>
              <a:rPr lang="zh-TW" altLang="en-US" dirty="0"/>
              <a:t>：</a:t>
            </a:r>
            <a:endParaRPr lang="zh-HK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A882E36-C0FC-146F-8BD4-C5458E9A70C0}"/>
              </a:ext>
            </a:extLst>
          </p:cNvPr>
          <p:cNvSpPr txBox="1"/>
          <p:nvPr/>
        </p:nvSpPr>
        <p:spPr>
          <a:xfrm>
            <a:off x="1260628" y="1398300"/>
            <a:ext cx="949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競賽二：</a:t>
            </a:r>
            <a:r>
              <a:rPr lang="zh-HK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橡膠輪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可否安裝在滑輪同一條軸？</a:t>
            </a:r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8CF2A06-E5B7-37A2-E1E7-2003E934C10C}"/>
              </a:ext>
            </a:extLst>
          </p:cNvPr>
          <p:cNvSpPr txBox="1"/>
          <p:nvPr/>
        </p:nvSpPr>
        <p:spPr>
          <a:xfrm>
            <a:off x="1260627" y="2139088"/>
            <a:ext cx="78071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答：可以，但由於橡膠輪不是整個都在滑輪與線的接觸水平面接觸面之上，因此並不計算成當天抽出的橡膠輪數目。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C16380E-604C-E8BE-D158-BA306BC84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027" y="2775858"/>
            <a:ext cx="2770414" cy="27704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27A5F2DE-34B3-3374-38A4-7C1FE38180BB}"/>
              </a:ext>
            </a:extLst>
          </p:cNvPr>
          <p:cNvCxnSpPr>
            <a:cxnSpLocks/>
          </p:cNvCxnSpPr>
          <p:nvPr/>
        </p:nvCxnSpPr>
        <p:spPr>
          <a:xfrm>
            <a:off x="9330870" y="4456975"/>
            <a:ext cx="2612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E8CA6FA-917B-A5C4-D90D-2FABDDB30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27" y="3725730"/>
            <a:ext cx="7267062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65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AFCCD-FB2B-3CF5-0B3D-5D897481E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C521E8-C643-75B4-59F3-18DF9CA8A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</a:t>
            </a:r>
            <a:r>
              <a:rPr lang="en-US" altLang="zh-TW" dirty="0"/>
              <a:t>3</a:t>
            </a:r>
            <a:r>
              <a:rPr lang="zh-TW" altLang="en-US" dirty="0"/>
              <a:t>：</a:t>
            </a:r>
            <a:endParaRPr lang="zh-HK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9A3AE33-08F0-3090-92B9-B7B2A35ECE65}"/>
              </a:ext>
            </a:extLst>
          </p:cNvPr>
          <p:cNvSpPr txBox="1"/>
          <p:nvPr/>
        </p:nvSpPr>
        <p:spPr>
          <a:xfrm>
            <a:off x="1260628" y="1398300"/>
            <a:ext cx="949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競賽二：線可否打結成圈？</a:t>
            </a:r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416D11F-7CF3-D379-7CB7-9A292B95786B}"/>
              </a:ext>
            </a:extLst>
          </p:cNvPr>
          <p:cNvSpPr txBox="1"/>
          <p:nvPr/>
        </p:nvSpPr>
        <p:spPr>
          <a:xfrm>
            <a:off x="1260628" y="2139088"/>
            <a:ext cx="971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答：可以，但留意線會否因此改變了滑輪與線的接觸水平面。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8851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1B0BA-74BA-D6BF-F953-AF47957A3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83A09D63-BC99-114F-7C21-40DBC98E506F}"/>
              </a:ext>
            </a:extLst>
          </p:cNvPr>
          <p:cNvGrpSpPr/>
          <p:nvPr/>
        </p:nvGrpSpPr>
        <p:grpSpPr>
          <a:xfrm>
            <a:off x="2049863" y="2250337"/>
            <a:ext cx="7831018" cy="3376249"/>
            <a:chOff x="2274276" y="1957749"/>
            <a:chExt cx="7831017" cy="337624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9D220B02-DFE4-D474-0AA9-D4B900C11BD1}"/>
                </a:ext>
              </a:extLst>
            </p:cNvPr>
            <p:cNvSpPr/>
            <p:nvPr/>
          </p:nvSpPr>
          <p:spPr>
            <a:xfrm>
              <a:off x="2274276" y="1957749"/>
              <a:ext cx="3645877" cy="337624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拯救人員模擬積</a:t>
              </a: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體積：約</a:t>
              </a:r>
              <a:r>
                <a:rPr lang="en-US" altLang="zh-TW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6cm</a:t>
              </a:r>
              <a:r>
                <a:rPr lang="zh-TW" altLang="en-US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直徑球體</a:t>
              </a: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重量：約</a:t>
              </a:r>
              <a:r>
                <a:rPr lang="en-US" altLang="zh-TW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45g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9B7B2A1-A7B9-AAD8-C4AF-E99D94DEF93F}"/>
                </a:ext>
              </a:extLst>
            </p:cNvPr>
            <p:cNvSpPr/>
            <p:nvPr/>
          </p:nvSpPr>
          <p:spPr>
            <a:xfrm>
              <a:off x="6459416" y="1957750"/>
              <a:ext cx="3645877" cy="33762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傷者模擬積木</a:t>
              </a:r>
              <a:endParaRPr lang="en-US" altLang="zh-TW" sz="24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體積：約</a:t>
              </a:r>
              <a:r>
                <a:rPr lang="en-US" altLang="zh-TW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4cm X 4cm X 8cm</a:t>
              </a:r>
            </a:p>
            <a:p>
              <a:pPr algn="ctr"/>
              <a:r>
                <a:rPr lang="zh-TW" altLang="en-US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重量：約</a:t>
              </a:r>
              <a:r>
                <a:rPr lang="en-US" altLang="zh-TW" sz="24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59g</a:t>
              </a: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90C547A-9704-08F0-891F-4FDA7292A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</a:t>
            </a:r>
            <a:r>
              <a:rPr lang="en-US" altLang="zh-TW" dirty="0"/>
              <a:t>4</a:t>
            </a:r>
            <a:r>
              <a:rPr lang="zh-TW" altLang="en-US" dirty="0"/>
              <a:t>：</a:t>
            </a:r>
            <a:endParaRPr lang="zh-HK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C44BB56-FA07-1C46-DBC7-90D7A191356C}"/>
              </a:ext>
            </a:extLst>
          </p:cNvPr>
          <p:cNvSpPr txBox="1"/>
          <p:nvPr/>
        </p:nvSpPr>
        <p:spPr>
          <a:xfrm>
            <a:off x="1260628" y="1398300"/>
            <a:ext cx="949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競賽二：</a:t>
            </a:r>
            <a:r>
              <a:rPr lang="zh-TW" alt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模擬積木體積及重量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0081F19-45BC-EBC8-E4C6-1272E9F389D8}"/>
              </a:ext>
            </a:extLst>
          </p:cNvPr>
          <p:cNvSpPr txBox="1"/>
          <p:nvPr/>
        </p:nvSpPr>
        <p:spPr>
          <a:xfrm>
            <a:off x="1260628" y="2139088"/>
            <a:ext cx="971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答：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一張含有 玩具, 機械拼圖, 積木, 室內 的圖片&#10;&#10;自動產生的描述">
            <a:extLst>
              <a:ext uri="{FF2B5EF4-FFF2-40B4-BE49-F238E27FC236}">
                <a16:creationId xmlns:a16="http://schemas.microsoft.com/office/drawing/2014/main" id="{334E0CE4-404E-FF47-12CF-99CE33F19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30" b="91670" l="9973" r="89973">
                        <a14:foregroundMark x1="30296" y1="25030" x2="30296" y2="2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2483" r="9952" b="28286"/>
          <a:stretch/>
        </p:blipFill>
        <p:spPr>
          <a:xfrm>
            <a:off x="6868150" y="2426722"/>
            <a:ext cx="2415932" cy="1891727"/>
          </a:xfrm>
          <a:prstGeom prst="rect">
            <a:avLst/>
          </a:prstGeom>
        </p:spPr>
      </p:pic>
      <p:pic>
        <p:nvPicPr>
          <p:cNvPr id="6" name="圖片 5" descr="一張含有 玩具, 機械拼圖 的圖片&#10;&#10;自動產生的描述">
            <a:extLst>
              <a:ext uri="{FF2B5EF4-FFF2-40B4-BE49-F238E27FC236}">
                <a16:creationId xmlns:a16="http://schemas.microsoft.com/office/drawing/2014/main" id="{9E42915B-E7F8-657C-D0BE-5F6CCDD66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23518" r="19485" b="21250"/>
          <a:stretch/>
        </p:blipFill>
        <p:spPr>
          <a:xfrm>
            <a:off x="3133372" y="2490222"/>
            <a:ext cx="1444379" cy="169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84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07BF3-69C2-DA59-E809-FF847DAF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42D28E-C7E3-CB11-EE29-0ED5AE1D1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</a:t>
            </a:r>
            <a:r>
              <a:rPr lang="en-US" altLang="zh-TW" dirty="0"/>
              <a:t>5</a:t>
            </a:r>
            <a:r>
              <a:rPr lang="zh-TW" altLang="en-US" dirty="0"/>
              <a:t>：</a:t>
            </a:r>
            <a:endParaRPr lang="zh-HK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813888-5B1C-F7CE-03AA-CE506D660C39}"/>
              </a:ext>
            </a:extLst>
          </p:cNvPr>
          <p:cNvSpPr txBox="1"/>
          <p:nvPr/>
        </p:nvSpPr>
        <p:spPr>
          <a:xfrm>
            <a:off x="1260628" y="1398300"/>
            <a:ext cx="949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競賽二：</a:t>
            </a:r>
            <a:r>
              <a:rPr lang="zh-TW" alt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齒輪組合一起可作滑輪之用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AF8BF37-5771-2772-C319-09D2C4B35317}"/>
              </a:ext>
            </a:extLst>
          </p:cNvPr>
          <p:cNvSpPr txBox="1"/>
          <p:nvPr/>
        </p:nvSpPr>
        <p:spPr>
          <a:xfrm>
            <a:off x="1260628" y="2139088"/>
            <a:ext cx="9712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答：不可以，競賽二的</a:t>
            </a:r>
            <a:r>
              <a:rPr lang="zh-TW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滑輪車的滑輪，只可以使用說明書</a:t>
            </a:r>
            <a:endParaRPr lang="en-US" altLang="zh-TW" sz="2800" b="1" dirty="0">
              <a:solidFill>
                <a:schemeClr val="tx1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</a:t>
            </a:r>
            <a:r>
              <a:rPr lang="en-US" altLang="zh-TW" sz="2800" b="1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頁</a:t>
            </a:r>
            <a:r>
              <a:rPr lang="en-US" altLang="zh-TW" sz="2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所指的滑輪，如下圖所示：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D6058E5-32C6-90BF-2936-45B7F4AF7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569" y="3764806"/>
            <a:ext cx="8583223" cy="19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58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2ED71-7ED6-D928-0874-8040D0F83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348A1C-95AE-35FA-702C-F54256700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</a:t>
            </a:r>
            <a:r>
              <a:rPr lang="en-US" altLang="zh-TW" dirty="0"/>
              <a:t>6</a:t>
            </a:r>
            <a:r>
              <a:rPr lang="zh-TW" altLang="en-US" dirty="0"/>
              <a:t>：</a:t>
            </a:r>
            <a:endParaRPr lang="zh-HK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B8C5A06-2497-FFAB-ABEC-B85304F6F0E0}"/>
              </a:ext>
            </a:extLst>
          </p:cNvPr>
          <p:cNvSpPr txBox="1"/>
          <p:nvPr/>
        </p:nvSpPr>
        <p:spPr>
          <a:xfrm>
            <a:off x="1260628" y="1398300"/>
            <a:ext cx="9652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競賽二：隊員的身體部份可不可以超過安全區或救援區界線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進入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米範圍內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EF03F0E-0C89-7350-B906-F468217BAA1C}"/>
              </a:ext>
            </a:extLst>
          </p:cNvPr>
          <p:cNvSpPr txBox="1"/>
          <p:nvPr/>
        </p:nvSpPr>
        <p:spPr>
          <a:xfrm>
            <a:off x="1260628" y="2631600"/>
            <a:ext cx="9712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答：除了腳以外的身體部份是可以的，但留意超過安全區或救援區界線的身體部份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如：手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，並不能觸碰滑輪纜車、</a:t>
            </a:r>
            <a:r>
              <a:rPr lang="zh-TW" alt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拯救人員模擬積及傷者模擬積木。</a:t>
            </a:r>
            <a:endParaRPr lang="en-US" altLang="zh-TW" sz="2800" b="1" dirty="0">
              <a:solidFill>
                <a:schemeClr val="tx1"/>
              </a:solidFill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en-US" altLang="zh-TW" sz="2800" b="1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63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8ADC9-2E53-FF22-B007-9059887EE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364E81-8117-10EC-6006-D2B53B21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</a:t>
            </a:r>
            <a:r>
              <a:rPr lang="en-US" altLang="zh-TW" dirty="0"/>
              <a:t>7</a:t>
            </a:r>
            <a:r>
              <a:rPr lang="zh-TW" altLang="en-US" dirty="0"/>
              <a:t>：</a:t>
            </a:r>
            <a:endParaRPr lang="zh-HK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B5B6666-992C-29B7-A5D6-3C30A57EB02D}"/>
              </a:ext>
            </a:extLst>
          </p:cNvPr>
          <p:cNvSpPr txBox="1"/>
          <p:nvPr/>
        </p:nvSpPr>
        <p:spPr>
          <a:xfrm>
            <a:off x="1260628" y="1398300"/>
            <a:ext cx="9499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競賽二：如果隊伍預先購買了拯救人員模擬積及傷者模擬積木，隊伍可否帶相關組件進入比賽場地？</a:t>
            </a:r>
            <a:endParaRPr lang="zh-HK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705FFC1-4C22-3F51-85A9-F5BA6D5D876C}"/>
              </a:ext>
            </a:extLst>
          </p:cNvPr>
          <p:cNvSpPr txBox="1"/>
          <p:nvPr/>
        </p:nvSpPr>
        <p:spPr>
          <a:xfrm>
            <a:off x="1260628" y="2631600"/>
            <a:ext cx="9712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答：不可以，隊伍只可以攜帶自行準備用於競賽二的線材，並不可以攜帶任何機關王組件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如：扳手</a:t>
            </a:r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及任何類型的工具（如：剪刀、萬字夾、文具）。</a:t>
            </a:r>
            <a:endParaRPr lang="zh-HK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7" descr="basic3">
            <a:extLst>
              <a:ext uri="{FF2B5EF4-FFF2-40B4-BE49-F238E27FC236}">
                <a16:creationId xmlns:a16="http://schemas.microsoft.com/office/drawing/2014/main" id="{065CBC7D-B88E-BE5D-968D-EBBD141E2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7" r="55977"/>
          <a:stretch/>
        </p:blipFill>
        <p:spPr bwMode="auto">
          <a:xfrm>
            <a:off x="1628895" y="4016595"/>
            <a:ext cx="1762003" cy="286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4C9AB2-133F-2FE7-652C-906420A6A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46" y="4234085"/>
            <a:ext cx="5464065" cy="225879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85178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93DF0-FFF6-2FBA-F9C4-15EAE02B6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2">
            <a:extLst>
              <a:ext uri="{FF2B5EF4-FFF2-40B4-BE49-F238E27FC236}">
                <a16:creationId xmlns:a16="http://schemas.microsoft.com/office/drawing/2014/main" id="{0C1AC80B-A0CF-344F-CA9B-CF6C8EEBF154}"/>
              </a:ext>
            </a:extLst>
          </p:cNvPr>
          <p:cNvGraphicFramePr>
            <a:graphicFrameLocks noGrp="1"/>
          </p:cNvGraphicFramePr>
          <p:nvPr/>
        </p:nvGraphicFramePr>
        <p:xfrm>
          <a:off x="967564" y="1328474"/>
          <a:ext cx="10201938" cy="5446467"/>
        </p:xfrm>
        <a:graphic>
          <a:graphicData uri="http://schemas.openxmlformats.org/drawingml/2006/table">
            <a:tbl>
              <a:tblPr firstRow="1" bandRow="1"/>
              <a:tblGrid>
                <a:gridCol w="2392324">
                  <a:extLst>
                    <a:ext uri="{9D8B030D-6E8A-4147-A177-3AD203B41FA5}">
                      <a16:colId xmlns:a16="http://schemas.microsoft.com/office/drawing/2014/main" val="2961525646"/>
                    </a:ext>
                  </a:extLst>
                </a:gridCol>
                <a:gridCol w="7809614">
                  <a:extLst>
                    <a:ext uri="{9D8B030D-6E8A-4147-A177-3AD203B41FA5}">
                      <a16:colId xmlns:a16="http://schemas.microsoft.com/office/drawing/2014/main" val="1487593448"/>
                    </a:ext>
                  </a:extLst>
                </a:gridCol>
              </a:tblGrid>
              <a:tr h="41584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HK" altLang="en-US" sz="2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活動內容</a:t>
                      </a:r>
                      <a:endParaRPr lang="zh-HK" altLang="en-US" sz="22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028819"/>
                  </a:ext>
                </a:extLst>
              </a:tr>
              <a:tr h="4581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en-US" altLang="zh-TW" sz="2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報到及材料核對</a:t>
                      </a: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803881"/>
                  </a:ext>
                </a:extLst>
              </a:tr>
              <a:tr h="103889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HK" altLang="en-US" sz="2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開幕禮暨規則說明</a:t>
                      </a:r>
                      <a:endParaRPr lang="en-US" altLang="zh-TW" sz="2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2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抽出 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競賽一 </a:t>
                      </a:r>
                      <a:r>
                        <a:rPr lang="en-US" altLang="zh-TW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80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分區位置及競賽二 橡膠輪數目</a:t>
                      </a: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10865"/>
                  </a:ext>
                </a:extLst>
              </a:tr>
              <a:tr h="4581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HK" altLang="en-US" sz="2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競賽一：作品製作及測試</a:t>
                      </a: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76622"/>
                  </a:ext>
                </a:extLst>
              </a:tr>
              <a:tr h="4581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HK" altLang="en-US" sz="2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競賽一：正式比賽</a:t>
                      </a: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779945"/>
                  </a:ext>
                </a:extLst>
              </a:tr>
              <a:tr h="4581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10</a:t>
                      </a:r>
                      <a:r>
                        <a:rPr lang="zh-TW" altLang="en-US" sz="2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分鐘</a:t>
                      </a:r>
                      <a:endParaRPr lang="zh-HK" altLang="en-US" sz="25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5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競賽二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規則說明</a:t>
                      </a:r>
                      <a:endParaRPr lang="zh-TW" altLang="en-US" sz="25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26562"/>
                  </a:ext>
                </a:extLst>
              </a:tr>
              <a:tr h="4581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HK" altLang="en-US" sz="2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競賽二：作品製作及測試</a:t>
                      </a: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617833"/>
                  </a:ext>
                </a:extLst>
              </a:tr>
              <a:tr h="4581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HK" altLang="en-US" sz="2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競賽二：正式比賽</a:t>
                      </a: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592968"/>
                  </a:ext>
                </a:extLst>
              </a:tr>
              <a:tr h="4581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HK" altLang="en-US" sz="2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隊伍交流</a:t>
                      </a: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260560"/>
                  </a:ext>
                </a:extLst>
              </a:tr>
              <a:tr h="45817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分鐘</a:t>
                      </a:r>
                      <a:endParaRPr lang="zh-HK" altLang="en-US" sz="25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5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頒獎典禮</a:t>
                      </a:r>
                    </a:p>
                  </a:txBody>
                  <a:tcPr marL="113810" marR="113810" marT="56905" marB="5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423198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EE003935-4FC6-4B36-72C2-E28C9C238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「積木創客盃」比賽流程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00724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EC3B3-5F1E-64E4-31AB-D83B29E9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04B057-1649-134F-C3E7-684878D81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抽出</a:t>
            </a:r>
            <a:r>
              <a:rPr lang="zh-TW" altLang="en-US" dirty="0"/>
              <a:t>任務挑戰 </a:t>
            </a:r>
            <a:r>
              <a:rPr lang="en-US" altLang="zh-TW" dirty="0"/>
              <a:t>– </a:t>
            </a:r>
            <a:r>
              <a:rPr lang="zh-TW" altLang="en-US" dirty="0"/>
              <a:t>救援小先鋒</a:t>
            </a:r>
            <a:endParaRPr lang="zh-HK" altLang="en-US" dirty="0"/>
          </a:p>
        </p:txBody>
      </p: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F84222E5-440E-E3E1-F2DB-840D3A4D75AB}"/>
              </a:ext>
            </a:extLst>
          </p:cNvPr>
          <p:cNvGrpSpPr/>
          <p:nvPr/>
        </p:nvGrpSpPr>
        <p:grpSpPr>
          <a:xfrm>
            <a:off x="2180491" y="1992917"/>
            <a:ext cx="7831017" cy="3376248"/>
            <a:chOff x="2274276" y="1957749"/>
            <a:chExt cx="7831017" cy="3376248"/>
          </a:xfrm>
        </p:grpSpPr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6226A645-A248-7F87-FCC8-616767524948}"/>
                </a:ext>
              </a:extLst>
            </p:cNvPr>
            <p:cNvSpPr/>
            <p:nvPr/>
          </p:nvSpPr>
          <p:spPr>
            <a:xfrm>
              <a:off x="2274276" y="1957749"/>
              <a:ext cx="3645877" cy="337624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TW" altLang="en-US" sz="40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競賽一</a:t>
              </a:r>
              <a:endParaRPr lang="en-US" altLang="zh-TW" sz="40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40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救人要緊</a:t>
              </a:r>
              <a:endParaRPr lang="zh-HK" alt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BB005DB7-B082-C176-2BB4-A0608970B44C}"/>
                </a:ext>
              </a:extLst>
            </p:cNvPr>
            <p:cNvSpPr/>
            <p:nvPr/>
          </p:nvSpPr>
          <p:spPr>
            <a:xfrm>
              <a:off x="6459416" y="1957750"/>
              <a:ext cx="3645877" cy="33762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TW" altLang="en-US" sz="40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競賽二</a:t>
              </a:r>
              <a:endParaRPr lang="en-US" altLang="zh-TW" sz="40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40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飛索救援</a:t>
              </a:r>
              <a:endParaRPr lang="zh-HK" altLang="en-US" sz="4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1">
            <a:extLst>
              <a:ext uri="{FF2B5EF4-FFF2-40B4-BE49-F238E27FC236}">
                <a16:creationId xmlns:a16="http://schemas.microsoft.com/office/drawing/2014/main" id="{90146514-33CA-FBD3-067B-6248EBA3E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28DC631-B0EB-726D-0E1F-D325200C6D3A}"/>
              </a:ext>
            </a:extLst>
          </p:cNvPr>
          <p:cNvSpPr txBox="1"/>
          <p:nvPr/>
        </p:nvSpPr>
        <p:spPr>
          <a:xfrm>
            <a:off x="2438400" y="5458769"/>
            <a:ext cx="24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分區位置：</a:t>
            </a:r>
            <a:endParaRPr lang="zh-HK" altLang="en-US" sz="28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AFF481C-EEAB-B510-872B-A69336C3AFC9}"/>
              </a:ext>
            </a:extLst>
          </p:cNvPr>
          <p:cNvSpPr txBox="1"/>
          <p:nvPr/>
        </p:nvSpPr>
        <p:spPr>
          <a:xfrm>
            <a:off x="6840986" y="5458769"/>
            <a:ext cx="24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橡膠輪數目：</a:t>
            </a:r>
            <a:endParaRPr lang="zh-HK" altLang="en-US" sz="28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31659BB-867E-CB5E-F140-6C89AA55F768}"/>
              </a:ext>
            </a:extLst>
          </p:cNvPr>
          <p:cNvSpPr txBox="1"/>
          <p:nvPr/>
        </p:nvSpPr>
        <p:spPr>
          <a:xfrm>
            <a:off x="4746171" y="5458769"/>
            <a:ext cx="25840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HK" sz="2800" dirty="0"/>
              <a:t> </a:t>
            </a:r>
            <a:endParaRPr lang="zh-HK" altLang="en-US" sz="2800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25117A9-9A50-77F3-F571-43CB096F11A0}"/>
              </a:ext>
            </a:extLst>
          </p:cNvPr>
          <p:cNvSpPr txBox="1"/>
          <p:nvPr/>
        </p:nvSpPr>
        <p:spPr>
          <a:xfrm>
            <a:off x="9054893" y="5458769"/>
            <a:ext cx="1847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76559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F0003EE4-9C12-4E77-9084-6EBD8970D1B7}"/>
              </a:ext>
            </a:extLst>
          </p:cNvPr>
          <p:cNvGrpSpPr/>
          <p:nvPr/>
        </p:nvGrpSpPr>
        <p:grpSpPr>
          <a:xfrm>
            <a:off x="1125338" y="677490"/>
            <a:ext cx="9941326" cy="4429390"/>
            <a:chOff x="462555" y="339190"/>
            <a:chExt cx="8218889" cy="366195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6E9447FE-1818-4524-BE22-BB922F539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2555" y="349301"/>
              <a:ext cx="2741861" cy="1827907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7E1D4216-42A8-42E6-B73F-8A22FC9DC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2555" y="2167560"/>
              <a:ext cx="2741862" cy="1827908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BC194F7F-E78B-4872-9C8B-2AAEDD39AE54}"/>
                </a:ext>
              </a:extLst>
            </p:cNvPr>
            <p:cNvGrpSpPr/>
            <p:nvPr/>
          </p:nvGrpSpPr>
          <p:grpSpPr>
            <a:xfrm>
              <a:off x="5939583" y="339190"/>
              <a:ext cx="2741861" cy="3656278"/>
              <a:chOff x="5939583" y="339190"/>
              <a:chExt cx="2741861" cy="3656278"/>
            </a:xfrm>
          </p:grpSpPr>
          <p:pic>
            <p:nvPicPr>
              <p:cNvPr id="9" name="圖片 8">
                <a:extLst>
                  <a:ext uri="{FF2B5EF4-FFF2-40B4-BE49-F238E27FC236}">
                    <a16:creationId xmlns:a16="http://schemas.microsoft.com/office/drawing/2014/main" id="{C6EE2D36-4029-45C2-8EB1-FDE2FF8EC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39583" y="2167561"/>
                <a:ext cx="2741861" cy="1827907"/>
              </a:xfrm>
              <a:prstGeom prst="rect">
                <a:avLst/>
              </a:prstGeom>
            </p:spPr>
          </p:pic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DCD51477-9964-4B24-BE03-DCE174A19F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39583" y="339190"/>
                <a:ext cx="2741861" cy="1827048"/>
              </a:xfrm>
              <a:prstGeom prst="rect">
                <a:avLst/>
              </a:prstGeom>
            </p:spPr>
          </p:pic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FB6368AE-A3D0-4459-AD16-614396FCEE28}"/>
                </a:ext>
              </a:extLst>
            </p:cNvPr>
            <p:cNvGrpSpPr/>
            <p:nvPr/>
          </p:nvGrpSpPr>
          <p:grpSpPr>
            <a:xfrm>
              <a:off x="3200461" y="354164"/>
              <a:ext cx="2743077" cy="3646979"/>
              <a:chOff x="3211113" y="348489"/>
              <a:chExt cx="2743077" cy="3646979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B3D6D858-4F40-4F40-8171-F55AEB229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11113" y="348489"/>
                <a:ext cx="2743077" cy="1828718"/>
              </a:xfrm>
              <a:prstGeom prst="rect">
                <a:avLst/>
              </a:prstGeom>
            </p:spPr>
          </p:pic>
          <p:pic>
            <p:nvPicPr>
              <p:cNvPr id="8" name="圖片 7">
                <a:extLst>
                  <a:ext uri="{FF2B5EF4-FFF2-40B4-BE49-F238E27FC236}">
                    <a16:creationId xmlns:a16="http://schemas.microsoft.com/office/drawing/2014/main" id="{FE734AB9-1589-4C94-8613-D36B2F8F37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211113" y="2167561"/>
                <a:ext cx="2741861" cy="1827907"/>
              </a:xfrm>
              <a:prstGeom prst="rect">
                <a:avLst/>
              </a:prstGeom>
            </p:spPr>
          </p:pic>
        </p:grp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E3451C5-BD96-4B21-A9F0-7147D808A6E1}"/>
              </a:ext>
            </a:extLst>
          </p:cNvPr>
          <p:cNvSpPr txBox="1"/>
          <p:nvPr/>
        </p:nvSpPr>
        <p:spPr>
          <a:xfrm>
            <a:off x="2149830" y="5314246"/>
            <a:ext cx="7890870" cy="1169551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香港機關王競賽 </a:t>
            </a:r>
            <a:r>
              <a:rPr lang="en-US" altLang="zh-HK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2024/25 </a:t>
            </a:r>
            <a:r>
              <a:rPr lang="zh-TW" alt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「積木創客盃」</a:t>
            </a:r>
            <a:endParaRPr lang="en-US" altLang="zh-TW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日期</a:t>
            </a:r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﹕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2025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年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17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日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星期六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地點</a:t>
            </a:r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﹕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香港科學園大展覽廳</a:t>
            </a:r>
            <a:endParaRPr lang="zh-HK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7031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C7A1DE-C7A1-41B6-A84C-B49286557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573771"/>
            <a:ext cx="5486400" cy="762000"/>
          </a:xfrm>
        </p:spPr>
        <p:txBody>
          <a:bodyPr vert="horz" lIns="60960" tIns="30480" rIns="60960" bIns="30480" rtlCol="0" anchor="ctr">
            <a:noAutofit/>
          </a:bodyPr>
          <a:lstStyle/>
          <a:p>
            <a:r>
              <a:rPr lang="zh-TW" altLang="en-US" sz="5934" dirty="0">
                <a:solidFill>
                  <a:srgbClr val="737373"/>
                </a:solidFill>
                <a:latin typeface="+mn-lt"/>
                <a:ea typeface="可画乐黑"/>
                <a:cs typeface="+mn-cs"/>
              </a:rPr>
              <a:t>聯絡方法</a:t>
            </a:r>
            <a:endParaRPr lang="zh-HK" altLang="en-US" sz="5934" dirty="0">
              <a:solidFill>
                <a:srgbClr val="737373"/>
              </a:solidFill>
              <a:latin typeface="+mn-lt"/>
              <a:ea typeface="可画乐黑"/>
              <a:cs typeface="+mn-cs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68FC169-CBDB-4D95-B787-EC6CB5F7C4A4}"/>
              </a:ext>
            </a:extLst>
          </p:cNvPr>
          <p:cNvGrpSpPr/>
          <p:nvPr/>
        </p:nvGrpSpPr>
        <p:grpSpPr>
          <a:xfrm>
            <a:off x="3212666" y="1777842"/>
            <a:ext cx="6100967" cy="3884634"/>
            <a:chOff x="3096910" y="2089798"/>
            <a:chExt cx="6100967" cy="3884634"/>
          </a:xfrm>
        </p:grpSpPr>
        <p:sp>
          <p:nvSpPr>
            <p:cNvPr id="5" name="內容版面配置區 2">
              <a:extLst>
                <a:ext uri="{FF2B5EF4-FFF2-40B4-BE49-F238E27FC236}">
                  <a16:creationId xmlns:a16="http://schemas.microsoft.com/office/drawing/2014/main" id="{EE8A72F2-9E55-486A-9367-CFEF8FCEC072}"/>
                </a:ext>
              </a:extLst>
            </p:cNvPr>
            <p:cNvSpPr txBox="1">
              <a:spLocks/>
            </p:cNvSpPr>
            <p:nvPr/>
          </p:nvSpPr>
          <p:spPr>
            <a:xfrm>
              <a:off x="3096910" y="2089798"/>
              <a:ext cx="6100967" cy="3884634"/>
            </a:xfrm>
            <a:prstGeom prst="rect">
              <a:avLst/>
            </a:prstGeom>
          </p:spPr>
          <p:txBody>
            <a:bodyPr/>
            <a:lstStyle/>
            <a:p>
              <a:pPr marL="342917" indent="-342917" defTabSz="914446">
                <a:lnSpc>
                  <a:spcPct val="150000"/>
                </a:lnSpc>
                <a:spcBef>
                  <a:spcPct val="20000"/>
                </a:spcBef>
                <a:tabLst>
                  <a:tab pos="1255776" algn="l"/>
                </a:tabLst>
                <a:defRPr/>
              </a:pPr>
              <a:r>
                <a:rPr lang="zh-TW" altLang="en-US" sz="28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  <a:cs typeface="華康中圓體(P)" pitchFamily="34" charset="-120"/>
                </a:rPr>
                <a:t>香港青年協會 創新科學中心</a:t>
              </a:r>
              <a:endParaRPr lang="en-US" altLang="zh-TW" sz="28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華康中圓體(P)" pitchFamily="34" charset="-120"/>
              </a:endParaRPr>
            </a:p>
            <a:p>
              <a:pPr marL="342917" indent="-342917">
                <a:lnSpc>
                  <a:spcPct val="150000"/>
                </a:lnSpc>
                <a:spcBef>
                  <a:spcPct val="20000"/>
                </a:spcBef>
                <a:tabLst>
                  <a:tab pos="1255776" algn="l"/>
                </a:tabLst>
                <a:defRPr/>
              </a:pPr>
              <a:r>
                <a:rPr lang="zh-TW" altLang="en-US" sz="28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  <a:cs typeface="華康中圓體(P)" pitchFamily="34" charset="-120"/>
                </a:rPr>
                <a:t>　　　</a:t>
              </a:r>
              <a:r>
                <a:rPr lang="en-US" altLang="zh-TW" sz="28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  <a:cs typeface="華康中圓體(P)" pitchFamily="34" charset="-120"/>
                </a:rPr>
                <a:t>Winky Chan / Danny Pang</a:t>
              </a:r>
            </a:p>
            <a:p>
              <a:pPr marL="342917" indent="-342917" defTabSz="914446">
                <a:lnSpc>
                  <a:spcPct val="150000"/>
                </a:lnSpc>
                <a:spcBef>
                  <a:spcPct val="20000"/>
                </a:spcBef>
                <a:tabLst>
                  <a:tab pos="1255776" algn="l"/>
                </a:tabLst>
                <a:defRPr/>
              </a:pPr>
              <a:r>
                <a:rPr lang="zh-TW" altLang="en-US" sz="28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  <a:cs typeface="華康中圓體(P)" pitchFamily="34" charset="-120"/>
                </a:rPr>
                <a:t>　　　</a:t>
              </a:r>
              <a:r>
                <a:rPr lang="zh-TW" altLang="zh-TW" sz="2800" b="1" dirty="0">
                  <a:solidFill>
                    <a:srgbClr val="003300"/>
                  </a:solidFill>
                  <a:latin typeface="微軟正黑體" pitchFamily="34" charset="-120"/>
                  <a:ea typeface="微軟正黑體" pitchFamily="34" charset="-120"/>
                  <a:cs typeface="華康中圓體(P)" pitchFamily="34" charset="-120"/>
                </a:rPr>
                <a:t>(852) 2561 6149		</a:t>
              </a:r>
            </a:p>
            <a:p>
              <a:pPr marL="342917" indent="-342917" defTabSz="914446">
                <a:lnSpc>
                  <a:spcPct val="150000"/>
                </a:lnSpc>
                <a:spcBef>
                  <a:spcPct val="20000"/>
                </a:spcBef>
                <a:tabLst>
                  <a:tab pos="1255776" algn="l"/>
                </a:tabLst>
                <a:defRPr/>
              </a:pPr>
              <a:r>
                <a:rPr lang="zh-TW" altLang="en-US" sz="2800" b="1" dirty="0">
                  <a:solidFill>
                    <a:srgbClr val="0000CC"/>
                  </a:solidFill>
                  <a:latin typeface="微軟正黑體" pitchFamily="34" charset="-120"/>
                  <a:ea typeface="微軟正黑體" pitchFamily="34" charset="-120"/>
                  <a:cs typeface="華康中圓體(P)" pitchFamily="34" charset="-120"/>
                </a:rPr>
                <a:t>　　　</a:t>
              </a:r>
              <a:r>
                <a:rPr lang="en-US" altLang="zh-TW" sz="2800" b="1" u="sng" dirty="0">
                  <a:solidFill>
                    <a:srgbClr val="0000CC"/>
                  </a:solidFill>
                  <a:latin typeface="微軟正黑體" pitchFamily="34" charset="-120"/>
                  <a:ea typeface="微軟正黑體" pitchFamily="34" charset="-120"/>
                  <a:cs typeface="華康中圓體(P)" pitchFamily="34" charset="-120"/>
                  <a:hlinkClick r:id="rId3"/>
                </a:rPr>
                <a:t>greenmech@hkfyg.org.hk</a:t>
              </a:r>
              <a:br>
                <a:rPr lang="en-US" altLang="zh-TW" sz="2800" b="1" u="sng" dirty="0">
                  <a:solidFill>
                    <a:srgbClr val="0000CC"/>
                  </a:solidFill>
                  <a:latin typeface="微軟正黑體" pitchFamily="34" charset="-120"/>
                  <a:ea typeface="微軟正黑體" pitchFamily="34" charset="-120"/>
                  <a:cs typeface="華康中圓體(P)" pitchFamily="34" charset="-120"/>
                </a:rPr>
              </a:br>
              <a:r>
                <a:rPr lang="zh-TW" altLang="en-US" sz="2800" b="1" dirty="0">
                  <a:solidFill>
                    <a:srgbClr val="0000CC"/>
                  </a:solidFill>
                  <a:latin typeface="微軟正黑體" pitchFamily="34" charset="-120"/>
                  <a:ea typeface="微軟正黑體" pitchFamily="34" charset="-120"/>
                  <a:cs typeface="華康中圓體(P)" pitchFamily="34" charset="-120"/>
                </a:rPr>
                <a:t>　　</a:t>
              </a:r>
              <a:r>
                <a:rPr lang="en-US" altLang="zh-TW" sz="2800" b="1" u="sng" dirty="0">
                  <a:latin typeface="微軟正黑體" pitchFamily="34" charset="-120"/>
                  <a:ea typeface="微軟正黑體" pitchFamily="34" charset="-120"/>
                  <a:cs typeface="華康中圓體(P)" pitchFamily="34" charset="-120"/>
                  <a:hlinkClick r:id="rId4"/>
                </a:rPr>
                <a:t>http://ce.hkfyg.org.hk/</a:t>
              </a:r>
              <a:endParaRPr lang="zh-TW" altLang="en-US" sz="2800" b="1" dirty="0">
                <a:latin typeface="微軟正黑體" pitchFamily="34" charset="-120"/>
                <a:ea typeface="微軟正黑體" pitchFamily="34" charset="-120"/>
                <a:cs typeface="華康中圓體(P)" pitchFamily="34" charset="-120"/>
              </a:endParaRPr>
            </a:p>
          </p:txBody>
        </p:sp>
        <p:pic>
          <p:nvPicPr>
            <p:cNvPr id="6" name="Picture 2" descr="C:\Users\kevin.au\Desktop\edc75e41888082aa8323c725540624f5.jpg">
              <a:extLst>
                <a:ext uri="{FF2B5EF4-FFF2-40B4-BE49-F238E27FC236}">
                  <a16:creationId xmlns:a16="http://schemas.microsoft.com/office/drawing/2014/main" id="{D846D5E7-452C-4C38-92B3-8D9CF52E3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12" b="96660" l="8810" r="90000">
                          <a14:foregroundMark x1="48452" y1="32809" x2="48452" y2="32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910" y="2806080"/>
              <a:ext cx="1166458" cy="706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C:\Users\kevin.au\Desktop\computer-icons-message-email-hashtag-share-icon-png-favpng-v7WJune2EsLWjLMYuUV1VBXjG.jpg">
              <a:extLst>
                <a:ext uri="{FF2B5EF4-FFF2-40B4-BE49-F238E27FC236}">
                  <a16:creationId xmlns:a16="http://schemas.microsoft.com/office/drawing/2014/main" id="{C2A2DBA4-4BE4-4BD8-8DD4-FFE7F34E45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5732" y1="50000" x2="25732" y2="50000"/>
                          <a14:foregroundMark x1="39878" y1="73704" x2="39878" y2="73704"/>
                          <a14:foregroundMark x1="74390" y1="55926" x2="74390" y2="559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34" t="10325" r="15779" b="11527"/>
            <a:stretch/>
          </p:blipFill>
          <p:spPr bwMode="auto">
            <a:xfrm>
              <a:off x="3365024" y="4452574"/>
              <a:ext cx="605035" cy="441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C:\Users\kevin.au\Desktop\242-2423644_white-website-icon-png-free-stock-web-icon.png">
              <a:extLst>
                <a:ext uri="{FF2B5EF4-FFF2-40B4-BE49-F238E27FC236}">
                  <a16:creationId xmlns:a16="http://schemas.microsoft.com/office/drawing/2014/main" id="{D0588E33-7F95-43B8-8427-6A161FC93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315" y="5038328"/>
              <a:ext cx="545309" cy="545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圖形 8" descr="智慧型手機">
              <a:extLst>
                <a:ext uri="{FF2B5EF4-FFF2-40B4-BE49-F238E27FC236}">
                  <a16:creationId xmlns:a16="http://schemas.microsoft.com/office/drawing/2014/main" id="{C564A8CC-A0F6-476D-8F4B-230033695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05455" y="3635041"/>
              <a:ext cx="605034" cy="605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266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44F45-3B2E-8DCC-10DF-F2CF59A66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90;p49">
            <a:extLst>
              <a:ext uri="{FF2B5EF4-FFF2-40B4-BE49-F238E27FC236}">
                <a16:creationId xmlns:a16="http://schemas.microsoft.com/office/drawing/2014/main" id="{9001421B-4805-DCC1-0C5D-0C7FE2279930}"/>
              </a:ext>
            </a:extLst>
          </p:cNvPr>
          <p:cNvSpPr txBox="1">
            <a:spLocks/>
          </p:cNvSpPr>
          <p:nvPr/>
        </p:nvSpPr>
        <p:spPr>
          <a:xfrm>
            <a:off x="1655341" y="5140366"/>
            <a:ext cx="5809872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64" indent="-285764">
              <a:lnSpc>
                <a:spcPct val="150000"/>
              </a:lnSpc>
              <a:spcBef>
                <a:spcPts val="0"/>
              </a:spcBef>
            </a:pPr>
            <a:r>
              <a:rPr lang="zh-TW" altLang="en-US" sz="2000" b="1" dirty="0"/>
              <a:t>於限時內即時設計及進行搭建，並挑戰競賽任務</a:t>
            </a:r>
          </a:p>
          <a:p>
            <a:pPr marL="285764" indent="-285764">
              <a:lnSpc>
                <a:spcPct val="150000"/>
              </a:lnSpc>
              <a:spcBef>
                <a:spcPts val="0"/>
              </a:spcBef>
            </a:pPr>
            <a:r>
              <a:rPr lang="zh-TW" altLang="en-US" sz="2000" b="1" dirty="0"/>
              <a:t>共有兩項挑戰任務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A0E7B556-0973-3B2A-BF10-FCDD73093CAF}"/>
              </a:ext>
            </a:extLst>
          </p:cNvPr>
          <p:cNvGrpSpPr/>
          <p:nvPr/>
        </p:nvGrpSpPr>
        <p:grpSpPr>
          <a:xfrm>
            <a:off x="1540066" y="1819007"/>
            <a:ext cx="9111619" cy="2743200"/>
            <a:chOff x="1189472" y="1819007"/>
            <a:chExt cx="9111619" cy="274320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E0F5E7CF-0A79-3D6C-0B2F-0C9CAE728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89472" y="1819509"/>
              <a:ext cx="4112792" cy="2742196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D8AB2006-96E7-0CB1-BB5E-D62298545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86794" y="1819007"/>
              <a:ext cx="4114297" cy="2743200"/>
            </a:xfrm>
            <a:prstGeom prst="rect">
              <a:avLst/>
            </a:prstGeom>
          </p:spPr>
        </p:pic>
      </p:grpSp>
      <p:sp>
        <p:nvSpPr>
          <p:cNvPr id="5" name="標題 1">
            <a:extLst>
              <a:ext uri="{FF2B5EF4-FFF2-40B4-BE49-F238E27FC236}">
                <a16:creationId xmlns:a16="http://schemas.microsoft.com/office/drawing/2014/main" id="{6C4B78B4-CBAC-6CCA-D8E7-2F2A4E255CC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HK" altLang="en-US" dirty="0"/>
              <a:t>積木創客盃</a:t>
            </a:r>
          </a:p>
        </p:txBody>
      </p:sp>
    </p:spTree>
    <p:extLst>
      <p:ext uri="{BB962C8B-B14F-4D97-AF65-F5344CB8AC3E}">
        <p14:creationId xmlns:p14="http://schemas.microsoft.com/office/powerpoint/2010/main" val="2655842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BB8CF-AD17-0F0C-B5D1-2FAEDECCC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0CE418-E5AE-66B9-4E9A-FD0C0643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任務挑戰 </a:t>
            </a:r>
            <a:r>
              <a:rPr lang="en-US" altLang="zh-TW" dirty="0"/>
              <a:t>– </a:t>
            </a:r>
            <a:r>
              <a:rPr lang="zh-TW" altLang="en-US" dirty="0"/>
              <a:t>救援小先鋒</a:t>
            </a:r>
            <a:endParaRPr lang="zh-HK" altLang="en-US" dirty="0"/>
          </a:p>
        </p:txBody>
      </p: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BF68C009-54A0-F65A-8A47-FB06D3796CDA}"/>
              </a:ext>
            </a:extLst>
          </p:cNvPr>
          <p:cNvGrpSpPr/>
          <p:nvPr/>
        </p:nvGrpSpPr>
        <p:grpSpPr>
          <a:xfrm>
            <a:off x="2180491" y="1992917"/>
            <a:ext cx="7831017" cy="3376248"/>
            <a:chOff x="2274276" y="1957749"/>
            <a:chExt cx="7831017" cy="3376248"/>
          </a:xfrm>
        </p:grpSpPr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40143DAD-CA8C-3F85-4CDB-86DE9012A7FA}"/>
                </a:ext>
              </a:extLst>
            </p:cNvPr>
            <p:cNvSpPr/>
            <p:nvPr/>
          </p:nvSpPr>
          <p:spPr>
            <a:xfrm>
              <a:off x="2274276" y="1957749"/>
              <a:ext cx="3645877" cy="337624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TW" altLang="en-US" sz="40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競賽一</a:t>
              </a:r>
              <a:endParaRPr lang="en-US" altLang="zh-TW" sz="40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40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救人要緊</a:t>
              </a:r>
              <a:endParaRPr lang="zh-HK" altLang="en-US" sz="4000" dirty="0">
                <a:solidFill>
                  <a:schemeClr val="tx1"/>
                </a:solidFill>
              </a:endParaRPr>
            </a:p>
          </p:txBody>
        </p:sp>
        <p:sp>
          <p:nvSpPr>
            <p:cNvPr id="99" name="矩形 98">
              <a:extLst>
                <a:ext uri="{FF2B5EF4-FFF2-40B4-BE49-F238E27FC236}">
                  <a16:creationId xmlns:a16="http://schemas.microsoft.com/office/drawing/2014/main" id="{6C70C0BD-3F1B-EE60-3122-653BC0714B3A}"/>
                </a:ext>
              </a:extLst>
            </p:cNvPr>
            <p:cNvSpPr/>
            <p:nvPr/>
          </p:nvSpPr>
          <p:spPr>
            <a:xfrm>
              <a:off x="6459416" y="1957750"/>
              <a:ext cx="3645877" cy="337624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zh-TW" altLang="en-US" sz="40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競賽二</a:t>
              </a:r>
              <a:endParaRPr lang="en-US" altLang="zh-TW" sz="4000" b="1" dirty="0">
                <a:solidFill>
                  <a:schemeClr val="tx1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TW" altLang="en-US" sz="4000" b="1" dirty="0">
                  <a:solidFill>
                    <a:schemeClr val="tx1"/>
                  </a:solidFill>
                  <a:latin typeface="Calibri" panose="020F0502020204030204" pitchFamily="34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飛索救援</a:t>
              </a:r>
              <a:endParaRPr lang="zh-HK" altLang="en-US" sz="4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A470F418-F5A9-7F31-F41B-ACB1B45E3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8" y="4227347"/>
            <a:ext cx="2131234" cy="2131234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1AE1566-3F0F-DA41-510F-47630FDED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HK" altLang="en-US"/>
          </a:p>
        </p:txBody>
      </p:sp>
      <p:pic>
        <p:nvPicPr>
          <p:cNvPr id="9" name="圖片 8" descr="一張含有 卡通, 藝術 的圖片&#10;&#10;自動產生的描述">
            <a:extLst>
              <a:ext uri="{FF2B5EF4-FFF2-40B4-BE49-F238E27FC236}">
                <a16:creationId xmlns:a16="http://schemas.microsoft.com/office/drawing/2014/main" id="{8D5BEC36-2EE7-4CAF-C70D-380240023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8" t="26032" r="36429" b="27936"/>
          <a:stretch/>
        </p:blipFill>
        <p:spPr>
          <a:xfrm>
            <a:off x="8560375" y="1488835"/>
            <a:ext cx="1990397" cy="1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2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8D333-5559-D308-4C60-95AF6E625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9929B7F-4208-CD16-766F-E086FAE5EB50}"/>
              </a:ext>
            </a:extLst>
          </p:cNvPr>
          <p:cNvSpPr txBox="1">
            <a:spLocks/>
          </p:cNvSpPr>
          <p:nvPr/>
        </p:nvSpPr>
        <p:spPr>
          <a:xfrm>
            <a:off x="919843" y="2418436"/>
            <a:ext cx="10515600" cy="11021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5400" dirty="0">
                <a:solidFill>
                  <a:srgbClr val="0070C0"/>
                </a:solidFill>
              </a:rPr>
              <a:t>競賽一：救人要緊</a:t>
            </a:r>
            <a:endParaRPr lang="zh-HK" altLang="en-US" sz="5400" dirty="0">
              <a:solidFill>
                <a:srgbClr val="0070C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FC1950B-C00D-81D4-21DE-9A8B71376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9" y="4986065"/>
            <a:ext cx="1980793" cy="198079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A3993F3-3D02-5401-343F-FB2563AF5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203" y="4212552"/>
            <a:ext cx="3250793" cy="325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14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106D6-7D30-B34D-FEDB-F60728B71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066DDE-86D2-22FF-6BBB-8E200B43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斜台</a:t>
            </a:r>
            <a:r>
              <a:rPr lang="en-US" altLang="zh-TW" dirty="0"/>
              <a:t>+</a:t>
            </a:r>
            <a:r>
              <a:rPr lang="zh-TW" altLang="en-US" dirty="0"/>
              <a:t>開關</a:t>
            </a:r>
            <a:r>
              <a:rPr lang="en-US" altLang="zh-TW" dirty="0"/>
              <a:t>+</a:t>
            </a:r>
            <a:r>
              <a:rPr lang="zh-TW" altLang="en-US" dirty="0"/>
              <a:t>四輪車</a:t>
            </a:r>
            <a:endParaRPr lang="zh-HK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6DA31EF-CA4C-EB94-0E00-407E97313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994" y="1752600"/>
            <a:ext cx="8536013" cy="4801507"/>
          </a:xfrm>
        </p:spPr>
      </p:pic>
    </p:spTree>
    <p:extLst>
      <p:ext uri="{BB962C8B-B14F-4D97-AF65-F5344CB8AC3E}">
        <p14:creationId xmlns:p14="http://schemas.microsoft.com/office/powerpoint/2010/main" val="2593006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77783-4196-9BE3-BE72-F4007D8F1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AF2D5E8-57C7-5DEF-E832-29018512BBDD}"/>
              </a:ext>
            </a:extLst>
          </p:cNvPr>
          <p:cNvSpPr txBox="1">
            <a:spLocks/>
          </p:cNvSpPr>
          <p:nvPr/>
        </p:nvSpPr>
        <p:spPr>
          <a:xfrm>
            <a:off x="892629" y="2674230"/>
            <a:ext cx="10515600" cy="11021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5400" dirty="0">
                <a:solidFill>
                  <a:srgbClr val="0070C0"/>
                </a:solidFill>
              </a:rPr>
              <a:t>競賽二：飛索救援</a:t>
            </a:r>
          </a:p>
        </p:txBody>
      </p:sp>
      <p:pic>
        <p:nvPicPr>
          <p:cNvPr id="3" name="圖片 2" descr="一張含有 卡通, 藝術 的圖片&#10;&#10;自動產生的描述">
            <a:extLst>
              <a:ext uri="{FF2B5EF4-FFF2-40B4-BE49-F238E27FC236}">
                <a16:creationId xmlns:a16="http://schemas.microsoft.com/office/drawing/2014/main" id="{A62D5EC7-86A6-1587-11EE-F33822B07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8" t="26032" r="36429" b="27936"/>
          <a:stretch/>
        </p:blipFill>
        <p:spPr>
          <a:xfrm>
            <a:off x="9274246" y="150178"/>
            <a:ext cx="2637198" cy="2524052"/>
          </a:xfrm>
          <a:prstGeom prst="rect">
            <a:avLst/>
          </a:prstGeom>
        </p:spPr>
      </p:pic>
      <p:pic>
        <p:nvPicPr>
          <p:cNvPr id="6" name="圖片 5" descr="一張含有 卡通, 藝術 的圖片&#10;&#10;自動產生的描述">
            <a:extLst>
              <a:ext uri="{FF2B5EF4-FFF2-40B4-BE49-F238E27FC236}">
                <a16:creationId xmlns:a16="http://schemas.microsoft.com/office/drawing/2014/main" id="{7778B4D0-7C2D-89F6-E8B6-D32C1C0F9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48863" r="70599" b="5105"/>
          <a:stretch/>
        </p:blipFill>
        <p:spPr>
          <a:xfrm>
            <a:off x="70375" y="467908"/>
            <a:ext cx="2637198" cy="252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73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C5A73-BA52-3F86-5615-DB128566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92CEAA-67D9-4CDC-053B-89DC56D3E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競賽二：飛索救援</a:t>
            </a:r>
            <a:endParaRPr lang="zh-HK" altLang="en-US" dirty="0"/>
          </a:p>
        </p:txBody>
      </p:sp>
      <p:pic>
        <p:nvPicPr>
          <p:cNvPr id="4" name="圖片 3" descr="一張含有 輪, 玩具汽車, 比例模型, 玩具 的圖片&#10;&#10;自動產生的描述">
            <a:extLst>
              <a:ext uri="{FF2B5EF4-FFF2-40B4-BE49-F238E27FC236}">
                <a16:creationId xmlns:a16="http://schemas.microsoft.com/office/drawing/2014/main" id="{E2A7042F-1BF1-5D3F-CEA6-88886EFD9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39" b="92280" l="13208" r="78491">
                        <a14:foregroundMark x1="30836" y1="18715" x2="30836" y2="18715"/>
                        <a14:foregroundMark x1="48949" y1="20170" x2="48949" y2="20170"/>
                        <a14:foregroundMark x1="63019" y1="17623" x2="63019" y2="17623"/>
                        <a14:foregroundMark x1="62480" y1="12773" x2="62156" y2="25020"/>
                        <a14:foregroundMark x1="44474" y1="20857" x2="52561" y2="20695"/>
                        <a14:foregroundMark x1="62911" y1="8246" x2="63989" y2="14673"/>
                        <a14:foregroundMark x1="66092" y1="20170" x2="76550" y2="19968"/>
                        <a14:foregroundMark x1="76550" y1="19968" x2="78760" y2="20008"/>
                        <a14:foregroundMark x1="32776" y1="8084" x2="31806" y2="13743"/>
                        <a14:foregroundMark x1="13369" y1="21261" x2="29596" y2="20695"/>
                        <a14:foregroundMark x1="36550" y1="66411" x2="37251" y2="87631"/>
                        <a14:foregroundMark x1="41467" y1="88803" x2="54124" y2="92320"/>
                        <a14:foregroundMark x1="37251" y1="87631" x2="38697" y2="88033"/>
                        <a14:foregroundMark x1="54124" y1="92320" x2="41479" y2="88972"/>
                        <a14:foregroundMark x1="30081" y1="7922" x2="30081" y2="7922"/>
                        <a14:foregroundMark x1="40485" y1="39167" x2="60863" y2="39774"/>
                        <a14:foregroundMark x1="24852" y1="39814" x2="32884" y2="39814"/>
                        <a14:foregroundMark x1="61402" y1="7639" x2="63720" y2="8124"/>
                        <a14:backgroundMark x1="45553" y1="26354" x2="45553" y2="26354"/>
                        <a14:backgroundMark x1="44582" y1="43169" x2="44582" y2="43169"/>
                        <a14:backgroundMark x1="38976" y1="24454" x2="38976" y2="24454"/>
                        <a14:backgroundMark x1="55795" y1="24050" x2="55418" y2="24050"/>
                        <a14:backgroundMark x1="55526" y1="30639" x2="55526" y2="30639"/>
                        <a14:backgroundMark x1="56011" y1="36095" x2="56011" y2="36095"/>
                        <a14:backgroundMark x1="55526" y1="41835" x2="55526" y2="41835"/>
                        <a14:backgroundMark x1="39623" y1="36661" x2="39623" y2="36661"/>
                        <a14:backgroundMark x1="39407" y1="30639" x2="39407" y2="30639"/>
                        <a14:backgroundMark x1="40485" y1="41916" x2="40485" y2="41916"/>
                        <a14:backgroundMark x1="40755" y1="46847" x2="40755" y2="46847"/>
                        <a14:backgroundMark x1="40970" y1="51253" x2="40970" y2="51253"/>
                        <a14:backgroundMark x1="46415" y1="52910" x2="46415" y2="52910"/>
                        <a14:backgroundMark x1="49434" y1="53234" x2="49434" y2="53234"/>
                        <a14:backgroundMark x1="52183" y1="53193" x2="52183" y2="53193"/>
                        <a14:backgroundMark x1="50243" y1="61560" x2="50243" y2="61560"/>
                        <a14:backgroundMark x1="50889" y1="43937" x2="50889" y2="43937"/>
                        <a14:backgroundMark x1="43881" y1="47454" x2="43881" y2="47454"/>
                        <a14:backgroundMark x1="47116" y1="47494" x2="47116" y2="47494"/>
                        <a14:backgroundMark x1="49542" y1="47534" x2="49542" y2="47534"/>
                        <a14:backgroundMark x1="52291" y1="47534" x2="52291" y2="47534"/>
                        <a14:backgroundMark x1="51105" y1="68391" x2="51105" y2="68391"/>
                        <a14:backgroundMark x1="46954" y1="68472" x2="46954" y2="68472"/>
                        <a14:backgroundMark x1="41941" y1="66532" x2="41941" y2="66532"/>
                        <a14:backgroundMark x1="59030" y1="67381" x2="59030" y2="67381"/>
                        <a14:backgroundMark x1="42156" y1="65724" x2="42156" y2="65724"/>
                        <a14:backgroundMark x1="42102" y1="65158" x2="42102" y2="65158"/>
                        <a14:backgroundMark x1="45175" y1="79669" x2="45175" y2="79669"/>
                        <a14:backgroundMark x1="58113" y1="80760" x2="58113" y2="80760"/>
                        <a14:backgroundMark x1="39084" y1="89127" x2="39084" y2="89127"/>
                        <a14:backgroundMark x1="39569" y1="87995" x2="39677" y2="89410"/>
                        <a14:backgroundMark x1="39730" y1="87065" x2="39730" y2="87065"/>
                        <a14:backgroundMark x1="49919" y1="50889" x2="49164" y2="50889"/>
                        <a14:backgroundMark x1="60108" y1="83549" x2="60000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5324" r="19418" b="3095"/>
          <a:stretch/>
        </p:blipFill>
        <p:spPr>
          <a:xfrm>
            <a:off x="4780189" y="1498600"/>
            <a:ext cx="2288267" cy="3988625"/>
          </a:xfrm>
          <a:prstGeom prst="rect">
            <a:avLst/>
          </a:prstGeom>
        </p:spPr>
      </p:pic>
      <p:pic>
        <p:nvPicPr>
          <p:cNvPr id="7" name="圖片 6" descr="一張含有 機器, 玩具, 室內 的圖片&#10;&#10;自動產生的描述">
            <a:extLst>
              <a:ext uri="{FF2B5EF4-FFF2-40B4-BE49-F238E27FC236}">
                <a16:creationId xmlns:a16="http://schemas.microsoft.com/office/drawing/2014/main" id="{A5560B52-2E87-40BF-054A-4E7B8ED2D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65" b="93048" l="28032" r="81456">
                        <a14:foregroundMark x1="40809" y1="9216" x2="40431" y2="12288"/>
                        <a14:foregroundMark x1="31806" y1="17987" x2="35040" y2="17987"/>
                        <a14:foregroundMark x1="49704" y1="17987" x2="54501" y2="17987"/>
                        <a14:foregroundMark x1="66523" y1="13864" x2="66523" y2="18432"/>
                        <a14:foregroundMark x1="71159" y1="18189" x2="75957" y2="17987"/>
                        <a14:foregroundMark x1="64798" y1="12369" x2="64367" y2="23484"/>
                        <a14:foregroundMark x1="78383" y1="17987" x2="80054" y2="17987"/>
                        <a14:foregroundMark x1="40970" y1="34600" x2="63989" y2="34398"/>
                        <a14:foregroundMark x1="43536" y1="89612" x2="48679" y2="90986"/>
                        <a14:foregroundMark x1="39299" y1="88480" x2="40325" y2="88754"/>
                        <a14:foregroundMark x1="48679" y1="90986" x2="57898" y2="88682"/>
                        <a14:foregroundMark x1="57898" y1="88682" x2="68086" y2="93088"/>
                        <a14:foregroundMark x1="68086" y1="93088" x2="69488" y2="87833"/>
                        <a14:foregroundMark x1="81456" y1="17138" x2="81456" y2="17138"/>
                        <a14:foregroundMark x1="37844" y1="17138" x2="28140" y2="17259"/>
                        <a14:foregroundMark x1="28140" y1="17259" x2="28140" y2="17259"/>
                        <a14:foregroundMark x1="67224" y1="8690" x2="67224" y2="11237"/>
                        <a14:foregroundMark x1="40000" y1="8165" x2="43666" y2="12288"/>
                        <a14:foregroundMark x1="67925" y1="8165" x2="67493" y2="25101"/>
                        <a14:foregroundMark x1="67493" y1="25101" x2="66631" y2="26354"/>
                        <a14:foregroundMark x1="65121" y1="34398" x2="65121" y2="34398"/>
                        <a14:backgroundMark x1="42965" y1="88157" x2="42965" y2="88157"/>
                        <a14:backgroundMark x1="42372" y1="89612" x2="42372" y2="89612"/>
                        <a14:backgroundMark x1="41941" y1="89329" x2="41941" y2="89329"/>
                        <a14:backgroundMark x1="42264" y1="87833" x2="42102" y2="89329"/>
                        <a14:backgroundMark x1="49596" y1="14915" x2="49596" y2="14915"/>
                        <a14:backgroundMark x1="54070" y1="14834" x2="54070" y2="14834"/>
                        <a14:backgroundMark x1="57197" y1="14713" x2="57197" y2="14713"/>
                        <a14:backgroundMark x1="61132" y1="20857" x2="61132" y2="20857"/>
                        <a14:backgroundMark x1="60431" y1="26556" x2="60431" y2="26556"/>
                        <a14:backgroundMark x1="60431" y1="31851" x2="60431" y2="31851"/>
                        <a14:backgroundMark x1="60431" y1="37672" x2="60431" y2="37672"/>
                        <a14:backgroundMark x1="59892" y1="42522" x2="59892" y2="42522"/>
                        <a14:backgroundMark x1="46038" y1="42118" x2="46038" y2="42118"/>
                        <a14:backgroundMark x1="46739" y1="37348" x2="46739" y2="37348"/>
                        <a14:backgroundMark x1="45768" y1="31528" x2="45768" y2="31528"/>
                        <a14:backgroundMark x1="45768" y1="25909" x2="45768" y2="25909"/>
                        <a14:backgroundMark x1="45930" y1="20210" x2="45930" y2="20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98" t="3386" r="12893" b="3704"/>
          <a:stretch/>
        </p:blipFill>
        <p:spPr>
          <a:xfrm>
            <a:off x="-1544946" y="3297280"/>
            <a:ext cx="1080490" cy="208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94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4EC90-1420-D82A-3B80-6365EFDBB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D0666692-7219-7FAA-D5EC-F49AF58A7D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27778" r="69558" b="22727"/>
          <a:stretch/>
        </p:blipFill>
        <p:spPr>
          <a:xfrm>
            <a:off x="0" y="1622919"/>
            <a:ext cx="2213429" cy="2787114"/>
          </a:xfrm>
          <a:prstGeom prst="rect">
            <a:avLst/>
          </a:prstGeom>
        </p:spPr>
      </p:pic>
      <p:pic>
        <p:nvPicPr>
          <p:cNvPr id="8" name="圖片 7" descr="一張含有 圖形, 螢幕擷取畫面, 設計 的圖片&#10;&#10;自動產生的描述">
            <a:extLst>
              <a:ext uri="{FF2B5EF4-FFF2-40B4-BE49-F238E27FC236}">
                <a16:creationId xmlns:a16="http://schemas.microsoft.com/office/drawing/2014/main" id="{8C8CD752-6D6F-DD98-5459-78A45D7A18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4" t="27778" r="10000" b="22727"/>
          <a:stretch/>
        </p:blipFill>
        <p:spPr>
          <a:xfrm>
            <a:off x="10515600" y="1516894"/>
            <a:ext cx="1676400" cy="27871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01A94D-7988-9F7C-CD21-47FC60D37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競賽二：飛索救援</a:t>
            </a:r>
            <a:endParaRPr lang="zh-HK" altLang="en-US" dirty="0"/>
          </a:p>
        </p:txBody>
      </p:sp>
      <p:pic>
        <p:nvPicPr>
          <p:cNvPr id="5" name="圖片 4" descr="一張含有 輪, 玩具汽車, 比例模型, 玩具 的圖片&#10;&#10;自動產生的描述">
            <a:extLst>
              <a:ext uri="{FF2B5EF4-FFF2-40B4-BE49-F238E27FC236}">
                <a16:creationId xmlns:a16="http://schemas.microsoft.com/office/drawing/2014/main" id="{31F1F235-26CD-2955-E32E-E4A255BAB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9" b="92280" l="13208" r="78491">
                        <a14:foregroundMark x1="30836" y1="18715" x2="30836" y2="18715"/>
                        <a14:foregroundMark x1="48949" y1="20170" x2="48949" y2="20170"/>
                        <a14:foregroundMark x1="63019" y1="17623" x2="63019" y2="17623"/>
                        <a14:foregroundMark x1="62480" y1="12773" x2="62156" y2="25020"/>
                        <a14:foregroundMark x1="44474" y1="20857" x2="52561" y2="20695"/>
                        <a14:foregroundMark x1="62911" y1="8246" x2="63989" y2="14673"/>
                        <a14:foregroundMark x1="66092" y1="20170" x2="76550" y2="19968"/>
                        <a14:foregroundMark x1="76550" y1="19968" x2="78760" y2="20008"/>
                        <a14:foregroundMark x1="32776" y1="8084" x2="31806" y2="13743"/>
                        <a14:foregroundMark x1="13369" y1="21261" x2="29596" y2="20695"/>
                        <a14:foregroundMark x1="36550" y1="66411" x2="37251" y2="87631"/>
                        <a14:foregroundMark x1="41467" y1="88803" x2="54124" y2="92320"/>
                        <a14:foregroundMark x1="37251" y1="87631" x2="38697" y2="88033"/>
                        <a14:foregroundMark x1="54124" y1="92320" x2="41479" y2="88972"/>
                        <a14:foregroundMark x1="30081" y1="7922" x2="30081" y2="7922"/>
                        <a14:foregroundMark x1="40485" y1="39167" x2="60863" y2="39774"/>
                        <a14:foregroundMark x1="24852" y1="39814" x2="32884" y2="39814"/>
                        <a14:foregroundMark x1="61402" y1="7639" x2="63720" y2="8124"/>
                        <a14:backgroundMark x1="45553" y1="26354" x2="45553" y2="26354"/>
                        <a14:backgroundMark x1="44582" y1="43169" x2="44582" y2="43169"/>
                        <a14:backgroundMark x1="38976" y1="24454" x2="38976" y2="24454"/>
                        <a14:backgroundMark x1="55795" y1="24050" x2="55418" y2="24050"/>
                        <a14:backgroundMark x1="55526" y1="30639" x2="55526" y2="30639"/>
                        <a14:backgroundMark x1="56011" y1="36095" x2="56011" y2="36095"/>
                        <a14:backgroundMark x1="55526" y1="41835" x2="55526" y2="41835"/>
                        <a14:backgroundMark x1="39623" y1="36661" x2="39623" y2="36661"/>
                        <a14:backgroundMark x1="39407" y1="30639" x2="39407" y2="30639"/>
                        <a14:backgroundMark x1="40485" y1="41916" x2="40485" y2="41916"/>
                        <a14:backgroundMark x1="40755" y1="46847" x2="40755" y2="46847"/>
                        <a14:backgroundMark x1="40970" y1="51253" x2="40970" y2="51253"/>
                        <a14:backgroundMark x1="46415" y1="52910" x2="46415" y2="52910"/>
                        <a14:backgroundMark x1="49434" y1="53234" x2="49434" y2="53234"/>
                        <a14:backgroundMark x1="52183" y1="53193" x2="52183" y2="53193"/>
                        <a14:backgroundMark x1="50243" y1="61560" x2="50243" y2="61560"/>
                        <a14:backgroundMark x1="50889" y1="43937" x2="50889" y2="43937"/>
                        <a14:backgroundMark x1="43881" y1="47454" x2="43881" y2="47454"/>
                        <a14:backgroundMark x1="47116" y1="47494" x2="47116" y2="47494"/>
                        <a14:backgroundMark x1="49542" y1="47534" x2="49542" y2="47534"/>
                        <a14:backgroundMark x1="52291" y1="47534" x2="52291" y2="47534"/>
                        <a14:backgroundMark x1="51105" y1="68391" x2="51105" y2="68391"/>
                        <a14:backgroundMark x1="46954" y1="68472" x2="46954" y2="68472"/>
                        <a14:backgroundMark x1="41941" y1="66532" x2="41941" y2="66532"/>
                        <a14:backgroundMark x1="59030" y1="67381" x2="59030" y2="67381"/>
                        <a14:backgroundMark x1="42156" y1="65724" x2="42156" y2="65724"/>
                        <a14:backgroundMark x1="42102" y1="65158" x2="42102" y2="65158"/>
                        <a14:backgroundMark x1="45175" y1="79669" x2="45175" y2="79669"/>
                        <a14:backgroundMark x1="58113" y1="80760" x2="58113" y2="80760"/>
                        <a14:backgroundMark x1="39084" y1="89127" x2="39084" y2="89127"/>
                        <a14:backgroundMark x1="39569" y1="87995" x2="39677" y2="89410"/>
                        <a14:backgroundMark x1="39730" y1="87065" x2="39730" y2="87065"/>
                        <a14:backgroundMark x1="49919" y1="50889" x2="49164" y2="50889"/>
                        <a14:backgroundMark x1="60108" y1="83549" x2="60000" y2="84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9" t="5324" r="19418" b="3095"/>
          <a:stretch/>
        </p:blipFill>
        <p:spPr>
          <a:xfrm>
            <a:off x="1958950" y="4214090"/>
            <a:ext cx="1335793" cy="2328389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2F76FF96-7CB1-9314-5088-F8ADFC1C24BA}"/>
              </a:ext>
            </a:extLst>
          </p:cNvPr>
          <p:cNvCxnSpPr>
            <a:cxnSpLocks/>
          </p:cNvCxnSpPr>
          <p:nvPr/>
        </p:nvCxnSpPr>
        <p:spPr>
          <a:xfrm>
            <a:off x="3294743" y="1770743"/>
            <a:ext cx="0" cy="491956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8443D52-62B8-4E21-1332-E6F647E51099}"/>
              </a:ext>
            </a:extLst>
          </p:cNvPr>
          <p:cNvCxnSpPr>
            <a:cxnSpLocks/>
          </p:cNvCxnSpPr>
          <p:nvPr/>
        </p:nvCxnSpPr>
        <p:spPr>
          <a:xfrm>
            <a:off x="9695541" y="1622919"/>
            <a:ext cx="0" cy="49195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一張含有 玩具, 機械拼圖, 積木, 室內 的圖片&#10;&#10;自動產生的描述">
            <a:extLst>
              <a:ext uri="{FF2B5EF4-FFF2-40B4-BE49-F238E27FC236}">
                <a16:creationId xmlns:a16="http://schemas.microsoft.com/office/drawing/2014/main" id="{450A915F-271C-6207-6672-32BB14A14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30" b="91670" l="9973" r="89973">
                        <a14:foregroundMark x1="30296" y1="25030" x2="30296" y2="2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2483" r="9952" b="28286"/>
          <a:stretch/>
        </p:blipFill>
        <p:spPr>
          <a:xfrm>
            <a:off x="10838855" y="5279572"/>
            <a:ext cx="1446401" cy="1132563"/>
          </a:xfrm>
          <a:prstGeom prst="rect">
            <a:avLst/>
          </a:prstGeom>
        </p:spPr>
      </p:pic>
      <p:pic>
        <p:nvPicPr>
          <p:cNvPr id="15" name="圖片 14" descr="一張含有 玩具, 機械拼圖 的圖片&#10;&#10;自動產生的描述">
            <a:extLst>
              <a:ext uri="{FF2B5EF4-FFF2-40B4-BE49-F238E27FC236}">
                <a16:creationId xmlns:a16="http://schemas.microsoft.com/office/drawing/2014/main" id="{AF083FE8-16C4-69F2-BDE7-C5B206E95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80" t="23518" r="19485" b="21250"/>
          <a:stretch/>
        </p:blipFill>
        <p:spPr>
          <a:xfrm>
            <a:off x="66818" y="5335667"/>
            <a:ext cx="869248" cy="1020371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4E95ED3-B16B-C714-79B5-28A359C98B5E}"/>
              </a:ext>
            </a:extLst>
          </p:cNvPr>
          <p:cNvSpPr txBox="1"/>
          <p:nvPr/>
        </p:nvSpPr>
        <p:spPr>
          <a:xfrm>
            <a:off x="522900" y="6342424"/>
            <a:ext cx="447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b="1" dirty="0"/>
              <a:t>x3</a:t>
            </a:r>
            <a:endParaRPr lang="zh-HK" altLang="en-US" sz="2000" b="1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82FC383-A582-4202-F2F6-35EC5054CCB2}"/>
              </a:ext>
            </a:extLst>
          </p:cNvPr>
          <p:cNvSpPr txBox="1"/>
          <p:nvPr/>
        </p:nvSpPr>
        <p:spPr>
          <a:xfrm>
            <a:off x="11669100" y="6290193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000" b="1" dirty="0"/>
              <a:t>x12</a:t>
            </a:r>
            <a:endParaRPr lang="zh-HK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66198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14A7B1C7EB7374CB90892EB424EA82A" ma:contentTypeVersion="15" ma:contentTypeDescription="建立新的文件。" ma:contentTypeScope="" ma:versionID="57bf9b9ceb3081d979e376b27f8b26d5">
  <xsd:schema xmlns:xsd="http://www.w3.org/2001/XMLSchema" xmlns:xs="http://www.w3.org/2001/XMLSchema" xmlns:p="http://schemas.microsoft.com/office/2006/metadata/properties" xmlns:ns2="e8de649b-f9d6-4dc0-9ebd-4cafb7acbbbe" xmlns:ns3="5fa05e17-002d-47e2-8c15-b2b9ad178c28" targetNamespace="http://schemas.microsoft.com/office/2006/metadata/properties" ma:root="true" ma:fieldsID="a97cd0243eead2ee9a3a479b1f99ae97" ns2:_="" ns3:_="">
    <xsd:import namespace="e8de649b-f9d6-4dc0-9ebd-4cafb7acbbbe"/>
    <xsd:import namespace="5fa05e17-002d-47e2-8c15-b2b9ad178c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e649b-f9d6-4dc0-9ebd-4cafb7acbb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影像標籤" ma:readOnly="false" ma:fieldId="{5cf76f15-5ced-4ddc-b409-7134ff3c332f}" ma:taxonomyMulti="true" ma:sspId="c8be8d25-2afe-4462-ac69-fc9ad86150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05e17-002d-47e2-8c15-b2b9ad178c2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59d0bb2-8d11-4823-8a1d-ed4789b57bfa}" ma:internalName="TaxCatchAll" ma:showField="CatchAllData" ma:web="5fa05e17-002d-47e2-8c15-b2b9ad178c2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a05e17-002d-47e2-8c15-b2b9ad178c28" xsi:nil="true"/>
    <lcf76f155ced4ddcb4097134ff3c332f xmlns="e8de649b-f9d6-4dc0-9ebd-4cafb7acbbb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586E760-282F-4194-B60A-5F4AEFBD74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77C83E-ECC9-4280-873D-050B7A6A41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de649b-f9d6-4dc0-9ebd-4cafb7acbbbe"/>
    <ds:schemaRef ds:uri="5fa05e17-002d-47e2-8c15-b2b9ad178c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4E4B89-2F93-4C04-910C-604327114E2B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fa05e17-002d-47e2-8c15-b2b9ad178c28"/>
    <ds:schemaRef ds:uri="e8de649b-f9d6-4dc0-9ebd-4cafb7acbbb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7202</TotalTime>
  <Words>1095</Words>
  <Application>Microsoft Office PowerPoint</Application>
  <PresentationFormat>Widescreen</PresentationFormat>
  <Paragraphs>125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微軟正黑體</vt:lpstr>
      <vt:lpstr>Aptos</vt:lpstr>
      <vt:lpstr>Aptos Display</vt:lpstr>
      <vt:lpstr>Arial</vt:lpstr>
      <vt:lpstr>Calibri</vt:lpstr>
      <vt:lpstr>Office Theme</vt:lpstr>
      <vt:lpstr>PowerPoint Presentation</vt:lpstr>
      <vt:lpstr>活動流程</vt:lpstr>
      <vt:lpstr>PowerPoint Presentation</vt:lpstr>
      <vt:lpstr>任務挑戰 – 救援小先鋒</vt:lpstr>
      <vt:lpstr>PowerPoint Presentation</vt:lpstr>
      <vt:lpstr>斜台+開關+四輪車</vt:lpstr>
      <vt:lpstr>PowerPoint Presentation</vt:lpstr>
      <vt:lpstr>競賽二：飛索救援</vt:lpstr>
      <vt:lpstr>競賽二：飛索救援</vt:lpstr>
      <vt:lpstr>競賽二：飛索救援</vt:lpstr>
      <vt:lpstr>競賽二：飛索救援</vt:lpstr>
      <vt:lpstr>競賽二：飛索救援</vt:lpstr>
      <vt:lpstr>競賽二：飛索救援</vt:lpstr>
      <vt:lpstr>競賽二：飛索救援</vt:lpstr>
      <vt:lpstr>競賽二：飛索救援</vt:lpstr>
      <vt:lpstr>PowerPoint Presentation</vt:lpstr>
      <vt:lpstr>活動流程</vt:lpstr>
      <vt:lpstr>PowerPoint Presentation</vt:lpstr>
      <vt:lpstr>問題1：</vt:lpstr>
      <vt:lpstr>問題2：</vt:lpstr>
      <vt:lpstr>問題3：</vt:lpstr>
      <vt:lpstr>問題4：</vt:lpstr>
      <vt:lpstr>問題5：</vt:lpstr>
      <vt:lpstr>問題6：</vt:lpstr>
      <vt:lpstr>問題7：</vt:lpstr>
      <vt:lpstr>「積木創客盃」比賽流程</vt:lpstr>
      <vt:lpstr>抽出任務挑戰 – 救援小先鋒</vt:lpstr>
      <vt:lpstr>PowerPoint Presentation</vt:lpstr>
      <vt:lpstr>聯絡方法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Winky Chan</dc:creator>
  <cp:lastModifiedBy>Winky Chan</cp:lastModifiedBy>
  <cp:revision>46</cp:revision>
  <dcterms:created xsi:type="dcterms:W3CDTF">2024-11-04T06:34:55Z</dcterms:created>
  <dcterms:modified xsi:type="dcterms:W3CDTF">2025-02-14T04:12:01Z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0x010100D14A7B1C7EB7374CB90892EB424EA82A</vt:lpwstr>
  </property>
  <property fmtid="{D5CDD505-2E9C-101B-9397-08002B2CF9AE}" pid="3" name="MediaServiceImageTags">
    <vt:lpwstr/>
  </property>
</Properties>
</file>